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5" r:id="rId4"/>
    <p:sldId id="262" r:id="rId5"/>
    <p:sldId id="257" r:id="rId6"/>
    <p:sldId id="258" r:id="rId7"/>
    <p:sldId id="268" r:id="rId8"/>
    <p:sldId id="269" r:id="rId9"/>
    <p:sldId id="264" r:id="rId10"/>
    <p:sldId id="270" r:id="rId11"/>
    <p:sldId id="271" r:id="rId12"/>
    <p:sldId id="261" r:id="rId13"/>
    <p:sldId id="263" r:id="rId14"/>
    <p:sldId id="266" r:id="rId15"/>
    <p:sldId id="267" r:id="rId16"/>
    <p:sldId id="274" r:id="rId17"/>
    <p:sldId id="278" r:id="rId18"/>
    <p:sldId id="276" r:id="rId19"/>
    <p:sldId id="277" r:id="rId20"/>
    <p:sldId id="275" r:id="rId21"/>
    <p:sldId id="279" r:id="rId22"/>
    <p:sldId id="280" r:id="rId23"/>
    <p:sldId id="281" r:id="rId24"/>
    <p:sldId id="259" r:id="rId25"/>
    <p:sldId id="272"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D8982-16F6-4E95-9015-1F3DCCE38716}" v="101" dt="2025-07-02T06:39:09.500"/>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軒愷 張" userId="5fc3b90502e76139" providerId="LiveId" clId="{876D8982-16F6-4E95-9015-1F3DCCE38716}"/>
    <pc:docChg chg="undo custSel addSld delSld modSld sldOrd">
      <pc:chgData name="軒愷 張" userId="5fc3b90502e76139" providerId="LiveId" clId="{876D8982-16F6-4E95-9015-1F3DCCE38716}" dt="2025-07-02T06:40:06.825" v="5087" actId="20577"/>
      <pc:docMkLst>
        <pc:docMk/>
      </pc:docMkLst>
      <pc:sldChg chg="modSp new mod">
        <pc:chgData name="軒愷 張" userId="5fc3b90502e76139" providerId="LiveId" clId="{876D8982-16F6-4E95-9015-1F3DCCE38716}" dt="2025-07-01T07:40:28.474" v="11" actId="20577"/>
        <pc:sldMkLst>
          <pc:docMk/>
          <pc:sldMk cId="721251035" sldId="256"/>
        </pc:sldMkLst>
        <pc:spChg chg="mod">
          <ac:chgData name="軒愷 張" userId="5fc3b90502e76139" providerId="LiveId" clId="{876D8982-16F6-4E95-9015-1F3DCCE38716}" dt="2025-07-01T07:40:28.474" v="11" actId="20577"/>
          <ac:spMkLst>
            <pc:docMk/>
            <pc:sldMk cId="721251035" sldId="256"/>
            <ac:spMk id="2" creationId="{B7D00430-FF1A-9E60-DFEB-C6E8EA93BDD6}"/>
          </ac:spMkLst>
        </pc:spChg>
        <pc:spChg chg="mod">
          <ac:chgData name="軒愷 張" userId="5fc3b90502e76139" providerId="LiveId" clId="{876D8982-16F6-4E95-9015-1F3DCCE38716}" dt="2025-07-01T07:40:23.891" v="1"/>
          <ac:spMkLst>
            <pc:docMk/>
            <pc:sldMk cId="721251035" sldId="256"/>
            <ac:spMk id="3" creationId="{627C373A-B7EA-B3AC-CDE4-70AD08D5A2FB}"/>
          </ac:spMkLst>
        </pc:spChg>
      </pc:sldChg>
      <pc:sldChg chg="addSp modSp new mod">
        <pc:chgData name="軒愷 張" userId="5fc3b90502e76139" providerId="LiveId" clId="{876D8982-16F6-4E95-9015-1F3DCCE38716}" dt="2025-07-01T16:51:54.455" v="2395" actId="1076"/>
        <pc:sldMkLst>
          <pc:docMk/>
          <pc:sldMk cId="3311493739" sldId="257"/>
        </pc:sldMkLst>
        <pc:spChg chg="mod">
          <ac:chgData name="軒愷 張" userId="5fc3b90502e76139" providerId="LiveId" clId="{876D8982-16F6-4E95-9015-1F3DCCE38716}" dt="2025-07-01T16:51:40.408" v="2387" actId="1076"/>
          <ac:spMkLst>
            <pc:docMk/>
            <pc:sldMk cId="3311493739" sldId="257"/>
            <ac:spMk id="2" creationId="{52C43A2C-E096-EE8D-5859-9802E7915998}"/>
          </ac:spMkLst>
        </pc:spChg>
        <pc:spChg chg="add mod">
          <ac:chgData name="軒愷 張" userId="5fc3b90502e76139" providerId="LiveId" clId="{876D8982-16F6-4E95-9015-1F3DCCE38716}" dt="2025-07-01T16:51:54.455" v="2395" actId="1076"/>
          <ac:spMkLst>
            <pc:docMk/>
            <pc:sldMk cId="3311493739" sldId="257"/>
            <ac:spMk id="8" creationId="{362C05E5-361B-BA64-7858-BCCD9948B810}"/>
          </ac:spMkLst>
        </pc:spChg>
        <pc:spChg chg="add mod">
          <ac:chgData name="軒愷 張" userId="5fc3b90502e76139" providerId="LiveId" clId="{876D8982-16F6-4E95-9015-1F3DCCE38716}" dt="2025-07-01T16:51:50.467" v="2394" actId="1076"/>
          <ac:spMkLst>
            <pc:docMk/>
            <pc:sldMk cId="3311493739" sldId="257"/>
            <ac:spMk id="9" creationId="{395C9AF8-D77A-EB12-9AB5-519DCD7E77E0}"/>
          </ac:spMkLst>
        </pc:spChg>
        <pc:picChg chg="add mod">
          <ac:chgData name="軒愷 張" userId="5fc3b90502e76139" providerId="LiveId" clId="{876D8982-16F6-4E95-9015-1F3DCCE38716}" dt="2025-07-01T16:51:41.556" v="2388" actId="1076"/>
          <ac:picMkLst>
            <pc:docMk/>
            <pc:sldMk cId="3311493739" sldId="257"/>
            <ac:picMk id="5" creationId="{0898C6F6-4F2E-C9D4-5C4D-C9D692DBACDA}"/>
          </ac:picMkLst>
        </pc:picChg>
        <pc:picChg chg="add mod">
          <ac:chgData name="軒愷 張" userId="5fc3b90502e76139" providerId="LiveId" clId="{876D8982-16F6-4E95-9015-1F3DCCE38716}" dt="2025-07-01T16:51:48.015" v="2393" actId="1076"/>
          <ac:picMkLst>
            <pc:docMk/>
            <pc:sldMk cId="3311493739" sldId="257"/>
            <ac:picMk id="7" creationId="{B38B3BCB-63C6-5B0E-76E1-572B8E8363A8}"/>
          </ac:picMkLst>
        </pc:picChg>
      </pc:sldChg>
      <pc:sldChg chg="addSp delSp modSp new mod">
        <pc:chgData name="軒愷 張" userId="5fc3b90502e76139" providerId="LiveId" clId="{876D8982-16F6-4E95-9015-1F3DCCE38716}" dt="2025-07-01T16:48:34.221" v="2381" actId="20577"/>
        <pc:sldMkLst>
          <pc:docMk/>
          <pc:sldMk cId="3909287349" sldId="258"/>
        </pc:sldMkLst>
        <pc:spChg chg="del">
          <ac:chgData name="軒愷 張" userId="5fc3b90502e76139" providerId="LiveId" clId="{876D8982-16F6-4E95-9015-1F3DCCE38716}" dt="2025-07-01T16:42:45.798" v="2130" actId="478"/>
          <ac:spMkLst>
            <pc:docMk/>
            <pc:sldMk cId="3909287349" sldId="258"/>
            <ac:spMk id="2" creationId="{B3C76917-13B4-132E-475A-A65459173A0D}"/>
          </ac:spMkLst>
        </pc:spChg>
        <pc:spChg chg="mod">
          <ac:chgData name="軒愷 張" userId="5fc3b90502e76139" providerId="LiveId" clId="{876D8982-16F6-4E95-9015-1F3DCCE38716}" dt="2025-07-01T16:47:13.446" v="2219"/>
          <ac:spMkLst>
            <pc:docMk/>
            <pc:sldMk cId="3909287349" sldId="258"/>
            <ac:spMk id="3" creationId="{B5F575D5-65B5-83C1-66D3-E0281AA7EC13}"/>
          </ac:spMkLst>
        </pc:spChg>
        <pc:spChg chg="add mod">
          <ac:chgData name="軒愷 張" userId="5fc3b90502e76139" providerId="LiveId" clId="{876D8982-16F6-4E95-9015-1F3DCCE38716}" dt="2025-07-01T16:48:34.221" v="2381" actId="20577"/>
          <ac:spMkLst>
            <pc:docMk/>
            <pc:sldMk cId="3909287349" sldId="258"/>
            <ac:spMk id="6" creationId="{F5ADE716-FC62-40DD-92DC-DBDDF1849E95}"/>
          </ac:spMkLst>
        </pc:spChg>
        <pc:picChg chg="add mod">
          <ac:chgData name="軒愷 張" userId="5fc3b90502e76139" providerId="LiveId" clId="{876D8982-16F6-4E95-9015-1F3DCCE38716}" dt="2025-07-01T16:42:43.448" v="2129" actId="1076"/>
          <ac:picMkLst>
            <pc:docMk/>
            <pc:sldMk cId="3909287349" sldId="258"/>
            <ac:picMk id="5" creationId="{827DCEAB-3585-AE5B-EDEF-6851F805D20D}"/>
          </ac:picMkLst>
        </pc:picChg>
      </pc:sldChg>
      <pc:sldChg chg="addSp modSp new mod">
        <pc:chgData name="軒愷 張" userId="5fc3b90502e76139" providerId="LiveId" clId="{876D8982-16F6-4E95-9015-1F3DCCE38716}" dt="2025-07-01T19:15:22.168" v="4254" actId="20577"/>
        <pc:sldMkLst>
          <pc:docMk/>
          <pc:sldMk cId="765437783" sldId="259"/>
        </pc:sldMkLst>
        <pc:spChg chg="mod">
          <ac:chgData name="軒愷 張" userId="5fc3b90502e76139" providerId="LiveId" clId="{876D8982-16F6-4E95-9015-1F3DCCE38716}" dt="2025-07-01T08:41:23.253" v="704" actId="20577"/>
          <ac:spMkLst>
            <pc:docMk/>
            <pc:sldMk cId="765437783" sldId="259"/>
            <ac:spMk id="2" creationId="{0724E3F3-8E60-2B48-5990-816BB00783D0}"/>
          </ac:spMkLst>
        </pc:spChg>
        <pc:spChg chg="mod">
          <ac:chgData name="軒愷 張" userId="5fc3b90502e76139" providerId="LiveId" clId="{876D8982-16F6-4E95-9015-1F3DCCE38716}" dt="2025-07-01T19:14:49.664" v="4242" actId="20577"/>
          <ac:spMkLst>
            <pc:docMk/>
            <pc:sldMk cId="765437783" sldId="259"/>
            <ac:spMk id="3" creationId="{96D93E4A-AC82-0904-CD25-9A85626BDAFA}"/>
          </ac:spMkLst>
        </pc:spChg>
        <pc:spChg chg="add mod">
          <ac:chgData name="軒愷 張" userId="5fc3b90502e76139" providerId="LiveId" clId="{876D8982-16F6-4E95-9015-1F3DCCE38716}" dt="2025-07-01T08:41:11.557" v="701"/>
          <ac:spMkLst>
            <pc:docMk/>
            <pc:sldMk cId="765437783" sldId="259"/>
            <ac:spMk id="5" creationId="{BF795062-8A11-D701-3245-57A33A800289}"/>
          </ac:spMkLst>
        </pc:spChg>
        <pc:spChg chg="add mod">
          <ac:chgData name="軒愷 張" userId="5fc3b90502e76139" providerId="LiveId" clId="{876D8982-16F6-4E95-9015-1F3DCCE38716}" dt="2025-07-01T08:41:11.557" v="701"/>
          <ac:spMkLst>
            <pc:docMk/>
            <pc:sldMk cId="765437783" sldId="259"/>
            <ac:spMk id="6" creationId="{97C85EE7-2B92-FF80-A157-8A82D2CB5CE5}"/>
          </ac:spMkLst>
        </pc:spChg>
        <pc:spChg chg="add mod">
          <ac:chgData name="軒愷 張" userId="5fc3b90502e76139" providerId="LiveId" clId="{876D8982-16F6-4E95-9015-1F3DCCE38716}" dt="2025-07-01T08:41:11.557" v="701"/>
          <ac:spMkLst>
            <pc:docMk/>
            <pc:sldMk cId="765437783" sldId="259"/>
            <ac:spMk id="7" creationId="{399B9236-0CB6-5022-4780-F98D6F6BA1E6}"/>
          </ac:spMkLst>
        </pc:spChg>
        <pc:spChg chg="add mod">
          <ac:chgData name="軒愷 張" userId="5fc3b90502e76139" providerId="LiveId" clId="{876D8982-16F6-4E95-9015-1F3DCCE38716}" dt="2025-07-01T08:41:11.557" v="701"/>
          <ac:spMkLst>
            <pc:docMk/>
            <pc:sldMk cId="765437783" sldId="259"/>
            <ac:spMk id="8" creationId="{3F0D98C6-7271-7603-5889-A7ABAC2FC562}"/>
          </ac:spMkLst>
        </pc:spChg>
        <pc:spChg chg="add mod">
          <ac:chgData name="軒愷 張" userId="5fc3b90502e76139" providerId="LiveId" clId="{876D8982-16F6-4E95-9015-1F3DCCE38716}" dt="2025-07-01T08:41:11.557" v="701"/>
          <ac:spMkLst>
            <pc:docMk/>
            <pc:sldMk cId="765437783" sldId="259"/>
            <ac:spMk id="9" creationId="{D1094F57-86F9-405B-C69C-31BA241326F4}"/>
          </ac:spMkLst>
        </pc:spChg>
        <pc:spChg chg="add mod">
          <ac:chgData name="軒愷 張" userId="5fc3b90502e76139" providerId="LiveId" clId="{876D8982-16F6-4E95-9015-1F3DCCE38716}" dt="2025-07-01T08:41:11.557" v="701"/>
          <ac:spMkLst>
            <pc:docMk/>
            <pc:sldMk cId="765437783" sldId="259"/>
            <ac:spMk id="11" creationId="{92F7E9D1-E7D5-A63E-A74D-BC8C1D0C0456}"/>
          </ac:spMkLst>
        </pc:spChg>
        <pc:spChg chg="add mod">
          <ac:chgData name="軒愷 張" userId="5fc3b90502e76139" providerId="LiveId" clId="{876D8982-16F6-4E95-9015-1F3DCCE38716}" dt="2025-07-01T08:41:11.557" v="701"/>
          <ac:spMkLst>
            <pc:docMk/>
            <pc:sldMk cId="765437783" sldId="259"/>
            <ac:spMk id="13" creationId="{7AD9C6E6-9572-A559-6792-A66B20432E6B}"/>
          </ac:spMkLst>
        </pc:spChg>
        <pc:spChg chg="add mod">
          <ac:chgData name="軒愷 張" userId="5fc3b90502e76139" providerId="LiveId" clId="{876D8982-16F6-4E95-9015-1F3DCCE38716}" dt="2025-07-01T08:41:11.557" v="701"/>
          <ac:spMkLst>
            <pc:docMk/>
            <pc:sldMk cId="765437783" sldId="259"/>
            <ac:spMk id="15" creationId="{EDAA4BF0-A9A8-BE2F-A98F-06293E42FEEE}"/>
          </ac:spMkLst>
        </pc:spChg>
        <pc:spChg chg="add mod">
          <ac:chgData name="軒愷 張" userId="5fc3b90502e76139" providerId="LiveId" clId="{876D8982-16F6-4E95-9015-1F3DCCE38716}" dt="2025-07-01T08:41:11.557" v="701"/>
          <ac:spMkLst>
            <pc:docMk/>
            <pc:sldMk cId="765437783" sldId="259"/>
            <ac:spMk id="16" creationId="{E3EF3A1F-8E43-B26C-3785-46DC2E4259DB}"/>
          </ac:spMkLst>
        </pc:spChg>
        <pc:spChg chg="add mod">
          <ac:chgData name="軒愷 張" userId="5fc3b90502e76139" providerId="LiveId" clId="{876D8982-16F6-4E95-9015-1F3DCCE38716}" dt="2025-07-01T08:41:11.557" v="701"/>
          <ac:spMkLst>
            <pc:docMk/>
            <pc:sldMk cId="765437783" sldId="259"/>
            <ac:spMk id="17" creationId="{8038DDC5-3B47-6295-637C-744169F79F5B}"/>
          </ac:spMkLst>
        </pc:spChg>
        <pc:graphicFrameChg chg="add mod modGraphic">
          <ac:chgData name="軒愷 張" userId="5fc3b90502e76139" providerId="LiveId" clId="{876D8982-16F6-4E95-9015-1F3DCCE38716}" dt="2025-07-01T19:15:22.168" v="4254" actId="20577"/>
          <ac:graphicFrameMkLst>
            <pc:docMk/>
            <pc:sldMk cId="765437783" sldId="259"/>
            <ac:graphicFrameMk id="18" creationId="{066A8A12-5E43-C553-8126-C1E32673E1B4}"/>
          </ac:graphicFrameMkLst>
        </pc:graphicFrameChg>
      </pc:sldChg>
      <pc:sldChg chg="addSp delSp modSp new mod">
        <pc:chgData name="軒愷 張" userId="5fc3b90502e76139" providerId="LiveId" clId="{876D8982-16F6-4E95-9015-1F3DCCE38716}" dt="2025-07-01T16:59:54.650" v="2450" actId="20577"/>
        <pc:sldMkLst>
          <pc:docMk/>
          <pc:sldMk cId="1706891476" sldId="260"/>
        </pc:sldMkLst>
        <pc:spChg chg="mod">
          <ac:chgData name="軒愷 張" userId="5fc3b90502e76139" providerId="LiveId" clId="{876D8982-16F6-4E95-9015-1F3DCCE38716}" dt="2025-07-01T09:29:43.205" v="1462" actId="20577"/>
          <ac:spMkLst>
            <pc:docMk/>
            <pc:sldMk cId="1706891476" sldId="260"/>
            <ac:spMk id="2" creationId="{77D1EBAA-053B-A664-1E2C-721CDD4DB97E}"/>
          </ac:spMkLst>
        </pc:spChg>
        <pc:spChg chg="del">
          <ac:chgData name="軒愷 張" userId="5fc3b90502e76139" providerId="LiveId" clId="{876D8982-16F6-4E95-9015-1F3DCCE38716}" dt="2025-07-01T07:46:18.845" v="223" actId="3680"/>
          <ac:spMkLst>
            <pc:docMk/>
            <pc:sldMk cId="1706891476" sldId="260"/>
            <ac:spMk id="3" creationId="{42314EA5-1E9F-487B-38C0-93BBE3DC9778}"/>
          </ac:spMkLst>
        </pc:spChg>
        <pc:graphicFrameChg chg="add mod ord modGraphic">
          <ac:chgData name="軒愷 張" userId="5fc3b90502e76139" providerId="LiveId" clId="{876D8982-16F6-4E95-9015-1F3DCCE38716}" dt="2025-07-01T16:59:54.650" v="2450" actId="20577"/>
          <ac:graphicFrameMkLst>
            <pc:docMk/>
            <pc:sldMk cId="1706891476" sldId="260"/>
            <ac:graphicFrameMk id="4" creationId="{B7CC6C57-2E39-A0FD-D3BA-F365298C3392}"/>
          </ac:graphicFrameMkLst>
        </pc:graphicFrameChg>
      </pc:sldChg>
      <pc:sldChg chg="addSp delSp modSp add mod ord">
        <pc:chgData name="軒愷 張" userId="5fc3b90502e76139" providerId="LiveId" clId="{876D8982-16F6-4E95-9015-1F3DCCE38716}" dt="2025-07-01T17:13:22.453" v="3023" actId="1076"/>
        <pc:sldMkLst>
          <pc:docMk/>
          <pc:sldMk cId="3527880184" sldId="261"/>
        </pc:sldMkLst>
        <pc:spChg chg="mod">
          <ac:chgData name="軒愷 張" userId="5fc3b90502e76139" providerId="LiveId" clId="{876D8982-16F6-4E95-9015-1F3DCCE38716}" dt="2025-07-01T16:56:23.385" v="2423" actId="1076"/>
          <ac:spMkLst>
            <pc:docMk/>
            <pc:sldMk cId="3527880184" sldId="261"/>
            <ac:spMk id="2" creationId="{8838DB3B-75B1-72F2-F013-33D5C6DDC708}"/>
          </ac:spMkLst>
        </pc:spChg>
        <pc:spChg chg="del">
          <ac:chgData name="軒愷 張" userId="5fc3b90502e76139" providerId="LiveId" clId="{876D8982-16F6-4E95-9015-1F3DCCE38716}" dt="2025-07-01T09:29:14.445" v="1455" actId="478"/>
          <ac:spMkLst>
            <pc:docMk/>
            <pc:sldMk cId="3527880184" sldId="261"/>
            <ac:spMk id="8" creationId="{066BAC5E-7C99-C37F-C8F8-8891D57216CC}"/>
          </ac:spMkLst>
        </pc:spChg>
        <pc:spChg chg="del">
          <ac:chgData name="軒愷 張" userId="5fc3b90502e76139" providerId="LiveId" clId="{876D8982-16F6-4E95-9015-1F3DCCE38716}" dt="2025-07-01T09:29:20.251" v="1456" actId="478"/>
          <ac:spMkLst>
            <pc:docMk/>
            <pc:sldMk cId="3527880184" sldId="261"/>
            <ac:spMk id="9" creationId="{AB47A776-E881-B7B1-EE35-F72F255DEA8E}"/>
          </ac:spMkLst>
        </pc:spChg>
        <pc:picChg chg="del">
          <ac:chgData name="軒愷 張" userId="5fc3b90502e76139" providerId="LiveId" clId="{876D8982-16F6-4E95-9015-1F3DCCE38716}" dt="2025-07-01T16:25:49.449" v="1515" actId="478"/>
          <ac:picMkLst>
            <pc:docMk/>
            <pc:sldMk cId="3527880184" sldId="261"/>
            <ac:picMk id="5" creationId="{CF72EB26-6491-77C3-63DA-9C4F726F7ABE}"/>
          </ac:picMkLst>
        </pc:picChg>
        <pc:picChg chg="add del mod">
          <ac:chgData name="軒愷 張" userId="5fc3b90502e76139" providerId="LiveId" clId="{876D8982-16F6-4E95-9015-1F3DCCE38716}" dt="2025-07-01T16:57:32.102" v="2432" actId="478"/>
          <ac:picMkLst>
            <pc:docMk/>
            <pc:sldMk cId="3527880184" sldId="261"/>
            <ac:picMk id="6" creationId="{598AC4EF-6464-C06F-6837-C94DE2EAC071}"/>
          </ac:picMkLst>
        </pc:picChg>
        <pc:picChg chg="del">
          <ac:chgData name="軒愷 張" userId="5fc3b90502e76139" providerId="LiveId" clId="{876D8982-16F6-4E95-9015-1F3DCCE38716}" dt="2025-07-01T09:29:10.822" v="1454" actId="478"/>
          <ac:picMkLst>
            <pc:docMk/>
            <pc:sldMk cId="3527880184" sldId="261"/>
            <ac:picMk id="7" creationId="{56B92655-2EEB-4878-9CD8-ADC5D9D70BC4}"/>
          </ac:picMkLst>
        </pc:picChg>
        <pc:picChg chg="add del mod">
          <ac:chgData name="軒愷 張" userId="5fc3b90502e76139" providerId="LiveId" clId="{876D8982-16F6-4E95-9015-1F3DCCE38716}" dt="2025-07-01T16:57:31.571" v="2431" actId="478"/>
          <ac:picMkLst>
            <pc:docMk/>
            <pc:sldMk cId="3527880184" sldId="261"/>
            <ac:picMk id="11" creationId="{190CDF98-A91F-7A33-58F2-B406D00B1899}"/>
          </ac:picMkLst>
        </pc:picChg>
        <pc:picChg chg="add mod">
          <ac:chgData name="軒愷 張" userId="5fc3b90502e76139" providerId="LiveId" clId="{876D8982-16F6-4E95-9015-1F3DCCE38716}" dt="2025-07-01T17:13:22.453" v="3023" actId="1076"/>
          <ac:picMkLst>
            <pc:docMk/>
            <pc:sldMk cId="3527880184" sldId="261"/>
            <ac:picMk id="13" creationId="{1AF4AB4B-6731-EC3C-32D9-433A6BD517C1}"/>
          </ac:picMkLst>
        </pc:picChg>
      </pc:sldChg>
      <pc:sldChg chg="addSp delSp modSp new mod">
        <pc:chgData name="軒愷 張" userId="5fc3b90502e76139" providerId="LiveId" clId="{876D8982-16F6-4E95-9015-1F3DCCE38716}" dt="2025-07-01T08:49:37.277" v="1271" actId="20577"/>
        <pc:sldMkLst>
          <pc:docMk/>
          <pc:sldMk cId="3875793074" sldId="262"/>
        </pc:sldMkLst>
        <pc:spChg chg="del">
          <ac:chgData name="軒愷 張" userId="5fc3b90502e76139" providerId="LiveId" clId="{876D8982-16F6-4E95-9015-1F3DCCE38716}" dt="2025-07-01T08:20:14.526" v="582" actId="478"/>
          <ac:spMkLst>
            <pc:docMk/>
            <pc:sldMk cId="3875793074" sldId="262"/>
            <ac:spMk id="2" creationId="{5C00E34C-4038-9ED7-81AB-5D197EF57329}"/>
          </ac:spMkLst>
        </pc:spChg>
        <pc:spChg chg="del">
          <ac:chgData name="軒愷 張" userId="5fc3b90502e76139" providerId="LiveId" clId="{876D8982-16F6-4E95-9015-1F3DCCE38716}" dt="2025-07-01T08:19:11.104" v="577" actId="22"/>
          <ac:spMkLst>
            <pc:docMk/>
            <pc:sldMk cId="3875793074" sldId="262"/>
            <ac:spMk id="3" creationId="{2EFA2341-5A19-CC8A-F024-C46BC1972591}"/>
          </ac:spMkLst>
        </pc:spChg>
        <pc:spChg chg="add mod">
          <ac:chgData name="軒愷 張" userId="5fc3b90502e76139" providerId="LiveId" clId="{876D8982-16F6-4E95-9015-1F3DCCE38716}" dt="2025-07-01T08:49:37.277" v="1271" actId="20577"/>
          <ac:spMkLst>
            <pc:docMk/>
            <pc:sldMk cId="3875793074" sldId="262"/>
            <ac:spMk id="8" creationId="{252E6809-8957-CCF7-917D-CC870B094C5E}"/>
          </ac:spMkLst>
        </pc:spChg>
        <pc:spChg chg="add mod">
          <ac:chgData name="軒愷 張" userId="5fc3b90502e76139" providerId="LiveId" clId="{876D8982-16F6-4E95-9015-1F3DCCE38716}" dt="2025-07-01T08:21:38.861" v="698" actId="20577"/>
          <ac:spMkLst>
            <pc:docMk/>
            <pc:sldMk cId="3875793074" sldId="262"/>
            <ac:spMk id="9" creationId="{50ECD2B4-49F1-6129-6023-1225DF6AA23A}"/>
          </ac:spMkLst>
        </pc:spChg>
        <pc:picChg chg="add mod ord">
          <ac:chgData name="軒愷 張" userId="5fc3b90502e76139" providerId="LiveId" clId="{876D8982-16F6-4E95-9015-1F3DCCE38716}" dt="2025-07-01T08:20:10.445" v="581" actId="1076"/>
          <ac:picMkLst>
            <pc:docMk/>
            <pc:sldMk cId="3875793074" sldId="262"/>
            <ac:picMk id="5" creationId="{9E71DCF3-0DB8-C387-A51D-DEAFC6C9AF9B}"/>
          </ac:picMkLst>
        </pc:picChg>
        <pc:picChg chg="add mod">
          <ac:chgData name="軒愷 張" userId="5fc3b90502e76139" providerId="LiveId" clId="{876D8982-16F6-4E95-9015-1F3DCCE38716}" dt="2025-07-01T08:20:07.031" v="580" actId="14100"/>
          <ac:picMkLst>
            <pc:docMk/>
            <pc:sldMk cId="3875793074" sldId="262"/>
            <ac:picMk id="7" creationId="{A59063D1-1FFE-2D06-4F73-A45B58EC73B5}"/>
          </ac:picMkLst>
        </pc:picChg>
      </pc:sldChg>
      <pc:sldChg chg="addSp delSp modSp new mod">
        <pc:chgData name="軒愷 張" userId="5fc3b90502e76139" providerId="LiveId" clId="{876D8982-16F6-4E95-9015-1F3DCCE38716}" dt="2025-07-01T16:31:51.795" v="1660" actId="20577"/>
        <pc:sldMkLst>
          <pc:docMk/>
          <pc:sldMk cId="2198739924" sldId="263"/>
        </pc:sldMkLst>
        <pc:spChg chg="mod">
          <ac:chgData name="軒愷 張" userId="5fc3b90502e76139" providerId="LiveId" clId="{876D8982-16F6-4E95-9015-1F3DCCE38716}" dt="2025-07-01T16:31:51.795" v="1660" actId="20577"/>
          <ac:spMkLst>
            <pc:docMk/>
            <pc:sldMk cId="2198739924" sldId="263"/>
            <ac:spMk id="2" creationId="{A88BD9CD-5F87-CD2B-A00A-64EAA1F198CC}"/>
          </ac:spMkLst>
        </pc:spChg>
        <pc:spChg chg="mod">
          <ac:chgData name="軒愷 張" userId="5fc3b90502e76139" providerId="LiveId" clId="{876D8982-16F6-4E95-9015-1F3DCCE38716}" dt="2025-07-01T16:30:53.665" v="1652" actId="20577"/>
          <ac:spMkLst>
            <pc:docMk/>
            <pc:sldMk cId="2198739924" sldId="263"/>
            <ac:spMk id="3" creationId="{A5FB8F8C-AFA1-2CE4-5209-29520FE518D5}"/>
          </ac:spMkLst>
        </pc:spChg>
        <pc:picChg chg="add del mod">
          <ac:chgData name="軒愷 張" userId="5fc3b90502e76139" providerId="LiveId" clId="{876D8982-16F6-4E95-9015-1F3DCCE38716}" dt="2025-07-01T16:29:41.306" v="1638" actId="478"/>
          <ac:picMkLst>
            <pc:docMk/>
            <pc:sldMk cId="2198739924" sldId="263"/>
            <ac:picMk id="5" creationId="{CE218A0C-8B8D-56B5-BEF6-87A208D7002A}"/>
          </ac:picMkLst>
        </pc:picChg>
        <pc:picChg chg="add del mod">
          <ac:chgData name="軒愷 張" userId="5fc3b90502e76139" providerId="LiveId" clId="{876D8982-16F6-4E95-9015-1F3DCCE38716}" dt="2025-07-01T16:29:38.920" v="1637" actId="478"/>
          <ac:picMkLst>
            <pc:docMk/>
            <pc:sldMk cId="2198739924" sldId="263"/>
            <ac:picMk id="7" creationId="{251EBC65-E9BB-9B12-4173-1C534FDAAE6B}"/>
          </ac:picMkLst>
        </pc:picChg>
        <pc:picChg chg="add mod">
          <ac:chgData name="軒愷 張" userId="5fc3b90502e76139" providerId="LiveId" clId="{876D8982-16F6-4E95-9015-1F3DCCE38716}" dt="2025-07-01T16:29:37.518" v="1636" actId="14100"/>
          <ac:picMkLst>
            <pc:docMk/>
            <pc:sldMk cId="2198739924" sldId="263"/>
            <ac:picMk id="9" creationId="{0C92169F-80B2-9C8F-342E-AD97B851FFF4}"/>
          </ac:picMkLst>
        </pc:picChg>
        <pc:picChg chg="add mod">
          <ac:chgData name="軒愷 張" userId="5fc3b90502e76139" providerId="LiveId" clId="{876D8982-16F6-4E95-9015-1F3DCCE38716}" dt="2025-07-01T16:30:01.128" v="1642" actId="1076"/>
          <ac:picMkLst>
            <pc:docMk/>
            <pc:sldMk cId="2198739924" sldId="263"/>
            <ac:picMk id="11" creationId="{E2321C74-65DD-59E9-1FCD-5F3977782B5C}"/>
          </ac:picMkLst>
        </pc:picChg>
        <pc:picChg chg="add mod">
          <ac:chgData name="軒愷 張" userId="5fc3b90502e76139" providerId="LiveId" clId="{876D8982-16F6-4E95-9015-1F3DCCE38716}" dt="2025-07-01T16:30:20.013" v="1645" actId="1076"/>
          <ac:picMkLst>
            <pc:docMk/>
            <pc:sldMk cId="2198739924" sldId="263"/>
            <ac:picMk id="13" creationId="{725DEAFF-41DA-D063-A271-09FBA88188DD}"/>
          </ac:picMkLst>
        </pc:picChg>
        <pc:picChg chg="add mod">
          <ac:chgData name="軒愷 張" userId="5fc3b90502e76139" providerId="LiveId" clId="{876D8982-16F6-4E95-9015-1F3DCCE38716}" dt="2025-07-01T16:30:36.868" v="1648" actId="1076"/>
          <ac:picMkLst>
            <pc:docMk/>
            <pc:sldMk cId="2198739924" sldId="263"/>
            <ac:picMk id="15" creationId="{5823A4FC-7DA3-3CD8-D78A-FC639B6D87F8}"/>
          </ac:picMkLst>
        </pc:picChg>
      </pc:sldChg>
      <pc:sldChg chg="addSp delSp modSp new mod">
        <pc:chgData name="軒愷 張" userId="5fc3b90502e76139" providerId="LiveId" clId="{876D8982-16F6-4E95-9015-1F3DCCE38716}" dt="2025-07-01T08:50:29.133" v="1300" actId="1076"/>
        <pc:sldMkLst>
          <pc:docMk/>
          <pc:sldMk cId="4027645805" sldId="264"/>
        </pc:sldMkLst>
        <pc:spChg chg="mod">
          <ac:chgData name="軒愷 張" userId="5fc3b90502e76139" providerId="LiveId" clId="{876D8982-16F6-4E95-9015-1F3DCCE38716}" dt="2025-07-01T08:50:06.801" v="1297" actId="20577"/>
          <ac:spMkLst>
            <pc:docMk/>
            <pc:sldMk cId="4027645805" sldId="264"/>
            <ac:spMk id="2" creationId="{4C226BB4-94B5-B8DB-BA16-080807FD974A}"/>
          </ac:spMkLst>
        </pc:spChg>
        <pc:spChg chg="del">
          <ac:chgData name="軒愷 張" userId="5fc3b90502e76139" providerId="LiveId" clId="{876D8982-16F6-4E95-9015-1F3DCCE38716}" dt="2025-07-01T08:50:27.592" v="1298" actId="22"/>
          <ac:spMkLst>
            <pc:docMk/>
            <pc:sldMk cId="4027645805" sldId="264"/>
            <ac:spMk id="3" creationId="{98DAB38C-5C45-4162-1896-C102F3543619}"/>
          </ac:spMkLst>
        </pc:spChg>
        <pc:picChg chg="add mod ord">
          <ac:chgData name="軒愷 張" userId="5fc3b90502e76139" providerId="LiveId" clId="{876D8982-16F6-4E95-9015-1F3DCCE38716}" dt="2025-07-01T08:50:29.133" v="1300" actId="1076"/>
          <ac:picMkLst>
            <pc:docMk/>
            <pc:sldMk cId="4027645805" sldId="264"/>
            <ac:picMk id="5" creationId="{E3E2673E-49CA-CE0D-F23E-7F66EB83BA55}"/>
          </ac:picMkLst>
        </pc:picChg>
      </pc:sldChg>
      <pc:sldChg chg="addSp modSp new mod ord">
        <pc:chgData name="軒愷 張" userId="5fc3b90502e76139" providerId="LiveId" clId="{876D8982-16F6-4E95-9015-1F3DCCE38716}" dt="2025-07-02T06:10:12.838" v="5022" actId="13926"/>
        <pc:sldMkLst>
          <pc:docMk/>
          <pc:sldMk cId="2657180506" sldId="265"/>
        </pc:sldMkLst>
        <pc:spChg chg="mod">
          <ac:chgData name="軒愷 張" userId="5fc3b90502e76139" providerId="LiveId" clId="{876D8982-16F6-4E95-9015-1F3DCCE38716}" dt="2025-07-01T09:14:08.092" v="1317" actId="20577"/>
          <ac:spMkLst>
            <pc:docMk/>
            <pc:sldMk cId="2657180506" sldId="265"/>
            <ac:spMk id="2" creationId="{CEE7EDCA-2CAB-E14A-E6AD-1F373C715A7F}"/>
          </ac:spMkLst>
        </pc:spChg>
        <pc:spChg chg="mod">
          <ac:chgData name="軒愷 張" userId="5fc3b90502e76139" providerId="LiveId" clId="{876D8982-16F6-4E95-9015-1F3DCCE38716}" dt="2025-07-02T06:10:12.838" v="5022" actId="13926"/>
          <ac:spMkLst>
            <pc:docMk/>
            <pc:sldMk cId="2657180506" sldId="265"/>
            <ac:spMk id="3" creationId="{B7CD1E08-78A5-7DCC-F2EC-C6CF0B11752A}"/>
          </ac:spMkLst>
        </pc:spChg>
        <pc:picChg chg="add mod">
          <ac:chgData name="軒愷 張" userId="5fc3b90502e76139" providerId="LiveId" clId="{876D8982-16F6-4E95-9015-1F3DCCE38716}" dt="2025-07-01T09:14:48.091" v="1325" actId="1076"/>
          <ac:picMkLst>
            <pc:docMk/>
            <pc:sldMk cId="2657180506" sldId="265"/>
            <ac:picMk id="5" creationId="{A03B046E-1217-2D83-0D6E-3A6D0233193D}"/>
          </ac:picMkLst>
        </pc:picChg>
        <pc:picChg chg="add mod">
          <ac:chgData name="軒愷 張" userId="5fc3b90502e76139" providerId="LiveId" clId="{876D8982-16F6-4E95-9015-1F3DCCE38716}" dt="2025-07-01T09:27:28.202" v="1330" actId="1076"/>
          <ac:picMkLst>
            <pc:docMk/>
            <pc:sldMk cId="2657180506" sldId="265"/>
            <ac:picMk id="7" creationId="{9C9E49A9-91C3-C7B0-2953-17E628D5EB2E}"/>
          </ac:picMkLst>
        </pc:picChg>
      </pc:sldChg>
      <pc:sldChg chg="addSp delSp modSp new mod modClrScheme chgLayout">
        <pc:chgData name="軒愷 張" userId="5fc3b90502e76139" providerId="LiveId" clId="{876D8982-16F6-4E95-9015-1F3DCCE38716}" dt="2025-07-01T16:42:04.700" v="2127" actId="167"/>
        <pc:sldMkLst>
          <pc:docMk/>
          <pc:sldMk cId="1920789092" sldId="266"/>
        </pc:sldMkLst>
        <pc:spChg chg="del">
          <ac:chgData name="軒愷 張" userId="5fc3b90502e76139" providerId="LiveId" clId="{876D8982-16F6-4E95-9015-1F3DCCE38716}" dt="2025-07-01T16:32:34.143" v="1663" actId="700"/>
          <ac:spMkLst>
            <pc:docMk/>
            <pc:sldMk cId="1920789092" sldId="266"/>
            <ac:spMk id="2" creationId="{F0AB1FD7-C1DA-C3F2-817E-4087C8A99E3D}"/>
          </ac:spMkLst>
        </pc:spChg>
        <pc:spChg chg="del">
          <ac:chgData name="軒愷 張" userId="5fc3b90502e76139" providerId="LiveId" clId="{876D8982-16F6-4E95-9015-1F3DCCE38716}" dt="2025-07-01T16:32:34.143" v="1663" actId="700"/>
          <ac:spMkLst>
            <pc:docMk/>
            <pc:sldMk cId="1920789092" sldId="266"/>
            <ac:spMk id="3" creationId="{20C8E2E0-44B6-BB95-5D31-8DDC3B36E915}"/>
          </ac:spMkLst>
        </pc:spChg>
        <pc:spChg chg="add mod">
          <ac:chgData name="軒愷 張" userId="5fc3b90502e76139" providerId="LiveId" clId="{876D8982-16F6-4E95-9015-1F3DCCE38716}" dt="2025-07-01T16:41:58.912" v="2126" actId="14100"/>
          <ac:spMkLst>
            <pc:docMk/>
            <pc:sldMk cId="1920789092" sldId="266"/>
            <ac:spMk id="10" creationId="{970998E7-2A09-1FD6-4BF7-949E568566C5}"/>
          </ac:spMkLst>
        </pc:spChg>
        <pc:picChg chg="add mod">
          <ac:chgData name="軒愷 張" userId="5fc3b90502e76139" providerId="LiveId" clId="{876D8982-16F6-4E95-9015-1F3DCCE38716}" dt="2025-07-01T16:32:39.953" v="1666" actId="14100"/>
          <ac:picMkLst>
            <pc:docMk/>
            <pc:sldMk cId="1920789092" sldId="266"/>
            <ac:picMk id="5" creationId="{E297386E-8C23-AB1C-2A75-801BB27F095C}"/>
          </ac:picMkLst>
        </pc:picChg>
        <pc:picChg chg="add mod">
          <ac:chgData name="軒愷 張" userId="5fc3b90502e76139" providerId="LiveId" clId="{876D8982-16F6-4E95-9015-1F3DCCE38716}" dt="2025-07-01T16:33:35.784" v="1669" actId="14100"/>
          <ac:picMkLst>
            <pc:docMk/>
            <pc:sldMk cId="1920789092" sldId="266"/>
            <ac:picMk id="7" creationId="{146DFE58-9BCF-F066-0FBA-3E3D69AB616B}"/>
          </ac:picMkLst>
        </pc:picChg>
        <pc:picChg chg="add mod">
          <ac:chgData name="軒愷 張" userId="5fc3b90502e76139" providerId="LiveId" clId="{876D8982-16F6-4E95-9015-1F3DCCE38716}" dt="2025-07-01T16:34:08.125" v="1673" actId="1076"/>
          <ac:picMkLst>
            <pc:docMk/>
            <pc:sldMk cId="1920789092" sldId="266"/>
            <ac:picMk id="9" creationId="{2D0681AB-6F32-B80A-DC19-C7BCAC167886}"/>
          </ac:picMkLst>
        </pc:picChg>
        <pc:picChg chg="add mod">
          <ac:chgData name="軒愷 張" userId="5fc3b90502e76139" providerId="LiveId" clId="{876D8982-16F6-4E95-9015-1F3DCCE38716}" dt="2025-07-01T16:40:37.675" v="2056" actId="1076"/>
          <ac:picMkLst>
            <pc:docMk/>
            <pc:sldMk cId="1920789092" sldId="266"/>
            <ac:picMk id="12" creationId="{E0CD1D08-EB08-53C6-063C-DB778F89625A}"/>
          </ac:picMkLst>
        </pc:picChg>
        <pc:picChg chg="add mod ord">
          <ac:chgData name="軒愷 張" userId="5fc3b90502e76139" providerId="LiveId" clId="{876D8982-16F6-4E95-9015-1F3DCCE38716}" dt="2025-07-01T16:42:04.700" v="2127" actId="167"/>
          <ac:picMkLst>
            <pc:docMk/>
            <pc:sldMk cId="1920789092" sldId="266"/>
            <ac:picMk id="14" creationId="{6554C6F6-173E-C599-4CDC-1E5CF94981C9}"/>
          </ac:picMkLst>
        </pc:picChg>
        <pc:picChg chg="add mod">
          <ac:chgData name="軒愷 張" userId="5fc3b90502e76139" providerId="LiveId" clId="{876D8982-16F6-4E95-9015-1F3DCCE38716}" dt="2025-07-01T16:41:27.597" v="2065" actId="14100"/>
          <ac:picMkLst>
            <pc:docMk/>
            <pc:sldMk cId="1920789092" sldId="266"/>
            <ac:picMk id="16" creationId="{7B85DA65-B0C1-7D60-3957-213A6EE27243}"/>
          </ac:picMkLst>
        </pc:picChg>
      </pc:sldChg>
      <pc:sldChg chg="new del">
        <pc:chgData name="軒愷 張" userId="5fc3b90502e76139" providerId="LiveId" clId="{876D8982-16F6-4E95-9015-1F3DCCE38716}" dt="2025-07-01T16:32:26.074" v="1661" actId="47"/>
        <pc:sldMkLst>
          <pc:docMk/>
          <pc:sldMk cId="3861390629" sldId="266"/>
        </pc:sldMkLst>
      </pc:sldChg>
      <pc:sldChg chg="addSp delSp modSp new mod">
        <pc:chgData name="軒愷 張" userId="5fc3b90502e76139" providerId="LiveId" clId="{876D8982-16F6-4E95-9015-1F3DCCE38716}" dt="2025-07-01T16:38:34.995" v="1930" actId="20577"/>
        <pc:sldMkLst>
          <pc:docMk/>
          <pc:sldMk cId="1923113840" sldId="267"/>
        </pc:sldMkLst>
        <pc:spChg chg="add mod">
          <ac:chgData name="軒愷 張" userId="5fc3b90502e76139" providerId="LiveId" clId="{876D8982-16F6-4E95-9015-1F3DCCE38716}" dt="2025-07-01T16:38:34.995" v="1930" actId="20577"/>
          <ac:spMkLst>
            <pc:docMk/>
            <pc:sldMk cId="1923113840" sldId="267"/>
            <ac:spMk id="6" creationId="{9E4F63AA-DB25-5D4D-78F1-C03A93C54B24}"/>
          </ac:spMkLst>
        </pc:spChg>
        <pc:picChg chg="add del mod">
          <ac:chgData name="軒愷 張" userId="5fc3b90502e76139" providerId="LiveId" clId="{876D8982-16F6-4E95-9015-1F3DCCE38716}" dt="2025-07-01T16:36:51.524" v="1680" actId="478"/>
          <ac:picMkLst>
            <pc:docMk/>
            <pc:sldMk cId="1923113840" sldId="267"/>
            <ac:picMk id="3" creationId="{F915E721-E485-C97B-853A-DB1E032D55DD}"/>
          </ac:picMkLst>
        </pc:picChg>
        <pc:picChg chg="add mod">
          <ac:chgData name="軒愷 張" userId="5fc3b90502e76139" providerId="LiveId" clId="{876D8982-16F6-4E95-9015-1F3DCCE38716}" dt="2025-07-01T16:37:08.711" v="1682" actId="1076"/>
          <ac:picMkLst>
            <pc:docMk/>
            <pc:sldMk cId="1923113840" sldId="267"/>
            <ac:picMk id="5" creationId="{3BCF6F1D-0381-CCB1-0959-BD614C170D39}"/>
          </ac:picMkLst>
        </pc:picChg>
      </pc:sldChg>
      <pc:sldChg chg="addSp modSp new mod">
        <pc:chgData name="軒愷 張" userId="5fc3b90502e76139" providerId="LiveId" clId="{876D8982-16F6-4E95-9015-1F3DCCE38716}" dt="2025-07-01T16:52:21.935" v="2413"/>
        <pc:sldMkLst>
          <pc:docMk/>
          <pc:sldMk cId="3963413060" sldId="268"/>
        </pc:sldMkLst>
        <pc:spChg chg="add mod">
          <ac:chgData name="軒愷 張" userId="5fc3b90502e76139" providerId="LiveId" clId="{876D8982-16F6-4E95-9015-1F3DCCE38716}" dt="2025-07-01T16:52:10.434" v="2402" actId="20577"/>
          <ac:spMkLst>
            <pc:docMk/>
            <pc:sldMk cId="3963413060" sldId="268"/>
            <ac:spMk id="8" creationId="{624BCBCF-50C8-2ECA-7BB7-405ED8EEA00B}"/>
          </ac:spMkLst>
        </pc:spChg>
        <pc:spChg chg="add mod">
          <ac:chgData name="軒愷 張" userId="5fc3b90502e76139" providerId="LiveId" clId="{876D8982-16F6-4E95-9015-1F3DCCE38716}" dt="2025-07-01T16:52:21.935" v="2413"/>
          <ac:spMkLst>
            <pc:docMk/>
            <pc:sldMk cId="3963413060" sldId="268"/>
            <ac:spMk id="9" creationId="{D32AA2A0-3539-C797-8DA0-8925C39A2A5B}"/>
          </ac:spMkLst>
        </pc:spChg>
        <pc:picChg chg="add mod">
          <ac:chgData name="軒愷 張" userId="5fc3b90502e76139" providerId="LiveId" clId="{876D8982-16F6-4E95-9015-1F3DCCE38716}" dt="2025-07-01T16:50:59.240" v="2384" actId="1076"/>
          <ac:picMkLst>
            <pc:docMk/>
            <pc:sldMk cId="3963413060" sldId="268"/>
            <ac:picMk id="5" creationId="{F4DBDB93-6997-3331-4FC6-52F7F08365BC}"/>
          </ac:picMkLst>
        </pc:picChg>
        <pc:picChg chg="add mod">
          <ac:chgData name="軒愷 張" userId="5fc3b90502e76139" providerId="LiveId" clId="{876D8982-16F6-4E95-9015-1F3DCCE38716}" dt="2025-07-01T16:51:25.219" v="2386" actId="1076"/>
          <ac:picMkLst>
            <pc:docMk/>
            <pc:sldMk cId="3963413060" sldId="268"/>
            <ac:picMk id="7" creationId="{32D9C18A-CEE3-3DB9-AE07-1EB868D1C292}"/>
          </ac:picMkLst>
        </pc:picChg>
      </pc:sldChg>
      <pc:sldChg chg="addSp modSp new mod">
        <pc:chgData name="軒愷 張" userId="5fc3b90502e76139" providerId="LiveId" clId="{876D8982-16F6-4E95-9015-1F3DCCE38716}" dt="2025-07-01T16:53:20.572" v="2418" actId="1076"/>
        <pc:sldMkLst>
          <pc:docMk/>
          <pc:sldMk cId="211351536" sldId="269"/>
        </pc:sldMkLst>
        <pc:picChg chg="add mod">
          <ac:chgData name="軒愷 張" userId="5fc3b90502e76139" providerId="LiveId" clId="{876D8982-16F6-4E95-9015-1F3DCCE38716}" dt="2025-07-01T16:53:06.757" v="2416" actId="1076"/>
          <ac:picMkLst>
            <pc:docMk/>
            <pc:sldMk cId="211351536" sldId="269"/>
            <ac:picMk id="5" creationId="{2D0E8107-078E-50D6-62B4-F5E6CDE048E1}"/>
          </ac:picMkLst>
        </pc:picChg>
        <pc:picChg chg="add mod">
          <ac:chgData name="軒愷 張" userId="5fc3b90502e76139" providerId="LiveId" clId="{876D8982-16F6-4E95-9015-1F3DCCE38716}" dt="2025-07-01T16:53:20.572" v="2418" actId="1076"/>
          <ac:picMkLst>
            <pc:docMk/>
            <pc:sldMk cId="211351536" sldId="269"/>
            <ac:picMk id="7" creationId="{0539EC75-6CD7-7F24-8118-30A39EAE58FF}"/>
          </ac:picMkLst>
        </pc:picChg>
      </pc:sldChg>
      <pc:sldChg chg="addSp delSp modSp add mod ord">
        <pc:chgData name="軒愷 張" userId="5fc3b90502e76139" providerId="LiveId" clId="{876D8982-16F6-4E95-9015-1F3DCCE38716}" dt="2025-07-01T16:58:47.068" v="2443"/>
        <pc:sldMkLst>
          <pc:docMk/>
          <pc:sldMk cId="2312141382" sldId="270"/>
        </pc:sldMkLst>
        <pc:picChg chg="add mod">
          <ac:chgData name="軒愷 張" userId="5fc3b90502e76139" providerId="LiveId" clId="{876D8982-16F6-4E95-9015-1F3DCCE38716}" dt="2025-07-01T16:57:52.634" v="2437" actId="1076"/>
          <ac:picMkLst>
            <pc:docMk/>
            <pc:sldMk cId="2312141382" sldId="270"/>
            <ac:picMk id="5" creationId="{B36E804A-FD79-BF08-1C9F-EDB3467989CF}"/>
          </ac:picMkLst>
        </pc:picChg>
        <pc:picChg chg="del">
          <ac:chgData name="軒愷 張" userId="5fc3b90502e76139" providerId="LiveId" clId="{876D8982-16F6-4E95-9015-1F3DCCE38716}" dt="2025-07-01T16:57:34.511" v="2434" actId="478"/>
          <ac:picMkLst>
            <pc:docMk/>
            <pc:sldMk cId="2312141382" sldId="270"/>
            <ac:picMk id="6" creationId="{0A426169-D6A3-4F5C-317A-1F62AE2301AB}"/>
          </ac:picMkLst>
        </pc:picChg>
        <pc:picChg chg="add mod">
          <ac:chgData name="軒愷 張" userId="5fc3b90502e76139" providerId="LiveId" clId="{876D8982-16F6-4E95-9015-1F3DCCE38716}" dt="2025-07-01T16:58:31.460" v="2439" actId="1076"/>
          <ac:picMkLst>
            <pc:docMk/>
            <pc:sldMk cId="2312141382" sldId="270"/>
            <ac:picMk id="8" creationId="{6C6A92A8-D99A-DF36-5E34-C978E3B7176E}"/>
          </ac:picMkLst>
        </pc:picChg>
        <pc:picChg chg="del">
          <ac:chgData name="軒愷 張" userId="5fc3b90502e76139" providerId="LiveId" clId="{876D8982-16F6-4E95-9015-1F3DCCE38716}" dt="2025-07-01T16:57:33.964" v="2433" actId="478"/>
          <ac:picMkLst>
            <pc:docMk/>
            <pc:sldMk cId="2312141382" sldId="270"/>
            <ac:picMk id="11" creationId="{9CC0A892-9418-FD41-2240-6A52E3426FCB}"/>
          </ac:picMkLst>
        </pc:picChg>
      </pc:sldChg>
      <pc:sldChg chg="add">
        <pc:chgData name="軒愷 張" userId="5fc3b90502e76139" providerId="LiveId" clId="{876D8982-16F6-4E95-9015-1F3DCCE38716}" dt="2025-07-01T16:57:28.862" v="2430" actId="2890"/>
        <pc:sldMkLst>
          <pc:docMk/>
          <pc:sldMk cId="3887531842" sldId="271"/>
        </pc:sldMkLst>
      </pc:sldChg>
      <pc:sldChg chg="modSp new mod">
        <pc:chgData name="軒愷 張" userId="5fc3b90502e76139" providerId="LiveId" clId="{876D8982-16F6-4E95-9015-1F3DCCE38716}" dt="2025-07-01T17:07:33.160" v="2880" actId="20577"/>
        <pc:sldMkLst>
          <pc:docMk/>
          <pc:sldMk cId="2075150527" sldId="272"/>
        </pc:sldMkLst>
        <pc:spChg chg="mod">
          <ac:chgData name="軒愷 張" userId="5fc3b90502e76139" providerId="LiveId" clId="{876D8982-16F6-4E95-9015-1F3DCCE38716}" dt="2025-07-01T17:00:54.109" v="2462" actId="20577"/>
          <ac:spMkLst>
            <pc:docMk/>
            <pc:sldMk cId="2075150527" sldId="272"/>
            <ac:spMk id="2" creationId="{6C8C93E7-395F-D301-FD45-EC528825EA03}"/>
          </ac:spMkLst>
        </pc:spChg>
        <pc:spChg chg="mod">
          <ac:chgData name="軒愷 張" userId="5fc3b90502e76139" providerId="LiveId" clId="{876D8982-16F6-4E95-9015-1F3DCCE38716}" dt="2025-07-01T17:07:33.160" v="2880" actId="20577"/>
          <ac:spMkLst>
            <pc:docMk/>
            <pc:sldMk cId="2075150527" sldId="272"/>
            <ac:spMk id="3" creationId="{886D7664-44A4-44D9-3583-E76C26892A24}"/>
          </ac:spMkLst>
        </pc:spChg>
      </pc:sldChg>
      <pc:sldChg chg="addSp modSp new mod">
        <pc:chgData name="軒愷 張" userId="5fc3b90502e76139" providerId="LiveId" clId="{876D8982-16F6-4E95-9015-1F3DCCE38716}" dt="2025-07-02T06:14:37.197" v="5030"/>
        <pc:sldMkLst>
          <pc:docMk/>
          <pc:sldMk cId="1004393045" sldId="273"/>
        </pc:sldMkLst>
        <pc:spChg chg="mod">
          <ac:chgData name="軒愷 張" userId="5fc3b90502e76139" providerId="LiveId" clId="{876D8982-16F6-4E95-9015-1F3DCCE38716}" dt="2025-07-01T17:01:12.436" v="2464"/>
          <ac:spMkLst>
            <pc:docMk/>
            <pc:sldMk cId="1004393045" sldId="273"/>
            <ac:spMk id="2" creationId="{0A6883F9-85F7-4E46-C601-BEED3BFA1DAC}"/>
          </ac:spMkLst>
        </pc:spChg>
        <pc:spChg chg="mod">
          <ac:chgData name="軒愷 張" userId="5fc3b90502e76139" providerId="LiveId" clId="{876D8982-16F6-4E95-9015-1F3DCCE38716}" dt="2025-07-02T06:14:37.197" v="5030"/>
          <ac:spMkLst>
            <pc:docMk/>
            <pc:sldMk cId="1004393045" sldId="273"/>
            <ac:spMk id="3" creationId="{27B2CAA0-6E21-636D-02AF-B54E9205B884}"/>
          </ac:spMkLst>
        </pc:spChg>
        <pc:spChg chg="add">
          <ac:chgData name="軒愷 張" userId="5fc3b90502e76139" providerId="LiveId" clId="{876D8982-16F6-4E95-9015-1F3DCCE38716}" dt="2025-07-02T06:14:32.189" v="5026"/>
          <ac:spMkLst>
            <pc:docMk/>
            <pc:sldMk cId="1004393045" sldId="273"/>
            <ac:spMk id="8" creationId="{E9945443-067E-6216-0090-356447035BBA}"/>
          </ac:spMkLst>
        </pc:spChg>
        <pc:spChg chg="add">
          <ac:chgData name="軒愷 張" userId="5fc3b90502e76139" providerId="LiveId" clId="{876D8982-16F6-4E95-9015-1F3DCCE38716}" dt="2025-07-02T06:14:33.704" v="5027"/>
          <ac:spMkLst>
            <pc:docMk/>
            <pc:sldMk cId="1004393045" sldId="273"/>
            <ac:spMk id="9" creationId="{0C2F8BFD-95E5-0A81-D515-EF3B1EF6D8E5}"/>
          </ac:spMkLst>
        </pc:spChg>
        <pc:spChg chg="add">
          <ac:chgData name="軒愷 張" userId="5fc3b90502e76139" providerId="LiveId" clId="{876D8982-16F6-4E95-9015-1F3DCCE38716}" dt="2025-07-02T06:14:35.127" v="5028"/>
          <ac:spMkLst>
            <pc:docMk/>
            <pc:sldMk cId="1004393045" sldId="273"/>
            <ac:spMk id="10" creationId="{6DBC8B23-3A30-9584-0E1F-F944CB62D5ED}"/>
          </ac:spMkLst>
        </pc:spChg>
        <pc:picChg chg="add mod">
          <ac:chgData name="軒愷 張" userId="5fc3b90502e76139" providerId="LiveId" clId="{876D8982-16F6-4E95-9015-1F3DCCE38716}" dt="2025-07-02T06:07:13.110" v="4908" actId="1076"/>
          <ac:picMkLst>
            <pc:docMk/>
            <pc:sldMk cId="1004393045" sldId="273"/>
            <ac:picMk id="5" creationId="{D76BED1A-5FD1-9325-7E31-6BD1E92FBAD7}"/>
          </ac:picMkLst>
        </pc:picChg>
        <pc:cxnChg chg="add mod">
          <ac:chgData name="軒愷 張" userId="5fc3b90502e76139" providerId="LiveId" clId="{876D8982-16F6-4E95-9015-1F3DCCE38716}" dt="2025-07-02T06:08:14.852" v="4945" actId="1582"/>
          <ac:cxnSpMkLst>
            <pc:docMk/>
            <pc:sldMk cId="1004393045" sldId="273"/>
            <ac:cxnSpMk id="7" creationId="{CDEA657E-990A-66FE-06AF-4A4A9A3717E1}"/>
          </ac:cxnSpMkLst>
        </pc:cxnChg>
      </pc:sldChg>
      <pc:sldChg chg="addSp delSp modSp new mod modClrScheme chgLayout">
        <pc:chgData name="軒愷 張" userId="5fc3b90502e76139" providerId="LiveId" clId="{876D8982-16F6-4E95-9015-1F3DCCE38716}" dt="2025-07-01T18:12:05.380" v="3405" actId="1076"/>
        <pc:sldMkLst>
          <pc:docMk/>
          <pc:sldMk cId="629567637" sldId="274"/>
        </pc:sldMkLst>
        <pc:spChg chg="add del mod ord">
          <ac:chgData name="軒愷 張" userId="5fc3b90502e76139" providerId="LiveId" clId="{876D8982-16F6-4E95-9015-1F3DCCE38716}" dt="2025-07-01T17:35:50.876" v="3292" actId="700"/>
          <ac:spMkLst>
            <pc:docMk/>
            <pc:sldMk cId="629567637" sldId="274"/>
            <ac:spMk id="2" creationId="{C1F3438E-4B50-764D-5AE2-ED31BBC68C26}"/>
          </ac:spMkLst>
        </pc:spChg>
        <pc:spChg chg="add del mod ord">
          <ac:chgData name="軒愷 張" userId="5fc3b90502e76139" providerId="LiveId" clId="{876D8982-16F6-4E95-9015-1F3DCCE38716}" dt="2025-07-01T17:35:50.876" v="3292" actId="700"/>
          <ac:spMkLst>
            <pc:docMk/>
            <pc:sldMk cId="629567637" sldId="274"/>
            <ac:spMk id="3" creationId="{C5E84D53-05BC-DEEC-7564-F83A6BD6F9AB}"/>
          </ac:spMkLst>
        </pc:spChg>
        <pc:spChg chg="add mod ord">
          <ac:chgData name="軒愷 張" userId="5fc3b90502e76139" providerId="LiveId" clId="{876D8982-16F6-4E95-9015-1F3DCCE38716}" dt="2025-07-01T17:36:00.713" v="3327" actId="20577"/>
          <ac:spMkLst>
            <pc:docMk/>
            <pc:sldMk cId="629567637" sldId="274"/>
            <ac:spMk id="4" creationId="{CE56530B-26BB-D252-3263-FF103C8DCE29}"/>
          </ac:spMkLst>
        </pc:spChg>
        <pc:spChg chg="add mod">
          <ac:chgData name="軒愷 張" userId="5fc3b90502e76139" providerId="LiveId" clId="{876D8982-16F6-4E95-9015-1F3DCCE38716}" dt="2025-07-01T18:11:55.409" v="3403" actId="14100"/>
          <ac:spMkLst>
            <pc:docMk/>
            <pc:sldMk cId="629567637" sldId="274"/>
            <ac:spMk id="5" creationId="{74128EE6-662F-74F0-49A5-2BB9BE2365BF}"/>
          </ac:spMkLst>
        </pc:spChg>
        <pc:spChg chg="add del mod ord">
          <ac:chgData name="軒愷 張" userId="5fc3b90502e76139" providerId="LiveId" clId="{876D8982-16F6-4E95-9015-1F3DCCE38716}" dt="2025-07-01T17:36:02.179" v="3328" actId="22"/>
          <ac:spMkLst>
            <pc:docMk/>
            <pc:sldMk cId="629567637" sldId="274"/>
            <ac:spMk id="5" creationId="{F265F3ED-094A-E76C-E0A4-8C2E8A70DCCD}"/>
          </ac:spMkLst>
        </pc:spChg>
        <pc:spChg chg="add mod">
          <ac:chgData name="軒愷 張" userId="5fc3b90502e76139" providerId="LiveId" clId="{876D8982-16F6-4E95-9015-1F3DCCE38716}" dt="2025-07-01T18:12:05.380" v="3405" actId="1076"/>
          <ac:spMkLst>
            <pc:docMk/>
            <pc:sldMk cId="629567637" sldId="274"/>
            <ac:spMk id="6" creationId="{E39A71F7-C5AE-265B-4658-028DA9C18802}"/>
          </ac:spMkLst>
        </pc:spChg>
        <pc:picChg chg="add mod">
          <ac:chgData name="軒愷 張" userId="5fc3b90502e76139" providerId="LiveId" clId="{876D8982-16F6-4E95-9015-1F3DCCE38716}" dt="2025-07-01T18:11:16.641" v="3331" actId="1076"/>
          <ac:picMkLst>
            <pc:docMk/>
            <pc:sldMk cId="629567637" sldId="274"/>
            <ac:picMk id="3" creationId="{EF69C532-E7D9-BD41-5A58-E4804280ACAE}"/>
          </ac:picMkLst>
        </pc:picChg>
        <pc:picChg chg="add mod ord">
          <ac:chgData name="軒愷 張" userId="5fc3b90502e76139" providerId="LiveId" clId="{876D8982-16F6-4E95-9015-1F3DCCE38716}" dt="2025-07-01T17:36:03.708" v="3329" actId="1076"/>
          <ac:picMkLst>
            <pc:docMk/>
            <pc:sldMk cId="629567637" sldId="274"/>
            <ac:picMk id="7" creationId="{789B87AB-4E5D-0B60-47C5-D9E60B184447}"/>
          </ac:picMkLst>
        </pc:picChg>
      </pc:sldChg>
      <pc:sldChg chg="addSp modSp new mod">
        <pc:chgData name="軒愷 張" userId="5fc3b90502e76139" providerId="LiveId" clId="{876D8982-16F6-4E95-9015-1F3DCCE38716}" dt="2025-07-01T19:24:28.604" v="4287" actId="113"/>
        <pc:sldMkLst>
          <pc:docMk/>
          <pc:sldMk cId="1955911370" sldId="275"/>
        </pc:sldMkLst>
        <pc:spChg chg="mod">
          <ac:chgData name="軒愷 張" userId="5fc3b90502e76139" providerId="LiveId" clId="{876D8982-16F6-4E95-9015-1F3DCCE38716}" dt="2025-07-01T18:27:12.075" v="3619" actId="1076"/>
          <ac:spMkLst>
            <pc:docMk/>
            <pc:sldMk cId="1955911370" sldId="275"/>
            <ac:spMk id="2" creationId="{E663545D-3B9C-0A69-E5E8-4BC62CA78FDB}"/>
          </ac:spMkLst>
        </pc:spChg>
        <pc:spChg chg="mod">
          <ac:chgData name="軒愷 張" userId="5fc3b90502e76139" providerId="LiveId" clId="{876D8982-16F6-4E95-9015-1F3DCCE38716}" dt="2025-07-01T19:24:28.604" v="4287" actId="113"/>
          <ac:spMkLst>
            <pc:docMk/>
            <pc:sldMk cId="1955911370" sldId="275"/>
            <ac:spMk id="3" creationId="{ED02980D-3D4D-FECA-2144-B561CBD0C64F}"/>
          </ac:spMkLst>
        </pc:spChg>
        <pc:spChg chg="add mod">
          <ac:chgData name="軒愷 張" userId="5fc3b90502e76139" providerId="LiveId" clId="{876D8982-16F6-4E95-9015-1F3DCCE38716}" dt="2025-07-01T18:12:47.999" v="3417"/>
          <ac:spMkLst>
            <pc:docMk/>
            <pc:sldMk cId="1955911370" sldId="275"/>
            <ac:spMk id="4" creationId="{7E2DBA52-818F-01B3-9452-A8F1A88157BD}"/>
          </ac:spMkLst>
        </pc:spChg>
      </pc:sldChg>
      <pc:sldChg chg="addSp delSp modSp new mod">
        <pc:chgData name="軒愷 張" userId="5fc3b90502e76139" providerId="LiveId" clId="{876D8982-16F6-4E95-9015-1F3DCCE38716}" dt="2025-07-01T18:26:08.128" v="3557" actId="1076"/>
        <pc:sldMkLst>
          <pc:docMk/>
          <pc:sldMk cId="3771971709" sldId="276"/>
        </pc:sldMkLst>
        <pc:spChg chg="mod">
          <ac:chgData name="軒愷 張" userId="5fc3b90502e76139" providerId="LiveId" clId="{876D8982-16F6-4E95-9015-1F3DCCE38716}" dt="2025-07-01T18:17:30.139" v="3444" actId="20577"/>
          <ac:spMkLst>
            <pc:docMk/>
            <pc:sldMk cId="3771971709" sldId="276"/>
            <ac:spMk id="2" creationId="{5DB2F855-BB44-4E96-E8CA-90286BE0D75C}"/>
          </ac:spMkLst>
        </pc:spChg>
        <pc:spChg chg="del">
          <ac:chgData name="軒愷 張" userId="5fc3b90502e76139" providerId="LiveId" clId="{876D8982-16F6-4E95-9015-1F3DCCE38716}" dt="2025-07-01T18:17:18.808" v="3421" actId="22"/>
          <ac:spMkLst>
            <pc:docMk/>
            <pc:sldMk cId="3771971709" sldId="276"/>
            <ac:spMk id="3" creationId="{1F6B725C-901A-EB27-05F8-EC987D507C3A}"/>
          </ac:spMkLst>
        </pc:spChg>
        <pc:spChg chg="add mod">
          <ac:chgData name="軒愷 張" userId="5fc3b90502e76139" providerId="LiveId" clId="{876D8982-16F6-4E95-9015-1F3DCCE38716}" dt="2025-07-01T18:26:08.128" v="3557" actId="1076"/>
          <ac:spMkLst>
            <pc:docMk/>
            <pc:sldMk cId="3771971709" sldId="276"/>
            <ac:spMk id="8" creationId="{200ECC98-03EE-408D-0D6D-D38E28CF09F2}"/>
          </ac:spMkLst>
        </pc:spChg>
        <pc:picChg chg="add mod ord">
          <ac:chgData name="軒愷 張" userId="5fc3b90502e76139" providerId="LiveId" clId="{876D8982-16F6-4E95-9015-1F3DCCE38716}" dt="2025-07-01T18:25:35.778" v="3534" actId="1076"/>
          <ac:picMkLst>
            <pc:docMk/>
            <pc:sldMk cId="3771971709" sldId="276"/>
            <ac:picMk id="5" creationId="{03899017-B979-BF28-9F2C-577B2AC6FC73}"/>
          </ac:picMkLst>
        </pc:picChg>
        <pc:picChg chg="add mod">
          <ac:chgData name="軒愷 張" userId="5fc3b90502e76139" providerId="LiveId" clId="{876D8982-16F6-4E95-9015-1F3DCCE38716}" dt="2025-07-01T18:25:38.872" v="3536" actId="14100"/>
          <ac:picMkLst>
            <pc:docMk/>
            <pc:sldMk cId="3771971709" sldId="276"/>
            <ac:picMk id="1026" creationId="{6607C971-BA2B-B3CE-6884-E76E5383796B}"/>
          </ac:picMkLst>
        </pc:picChg>
        <pc:cxnChg chg="add mod">
          <ac:chgData name="軒愷 張" userId="5fc3b90502e76139" providerId="LiveId" clId="{876D8982-16F6-4E95-9015-1F3DCCE38716}" dt="2025-07-01T18:25:53.346" v="3538" actId="1582"/>
          <ac:cxnSpMkLst>
            <pc:docMk/>
            <pc:sldMk cId="3771971709" sldId="276"/>
            <ac:cxnSpMk id="7" creationId="{5A5F5580-039E-B21A-3D24-45D45CCDEE01}"/>
          </ac:cxnSpMkLst>
        </pc:cxnChg>
      </pc:sldChg>
      <pc:sldChg chg="addSp delSp modSp new mod">
        <pc:chgData name="軒愷 張" userId="5fc3b90502e76139" providerId="LiveId" clId="{876D8982-16F6-4E95-9015-1F3DCCE38716}" dt="2025-07-01T18:23:04.990" v="3530" actId="5793"/>
        <pc:sldMkLst>
          <pc:docMk/>
          <pc:sldMk cId="2785415709" sldId="277"/>
        </pc:sldMkLst>
        <pc:spChg chg="mod">
          <ac:chgData name="軒愷 張" userId="5fc3b90502e76139" providerId="LiveId" clId="{876D8982-16F6-4E95-9015-1F3DCCE38716}" dt="2025-07-01T18:22:23.411" v="3520" actId="20577"/>
          <ac:spMkLst>
            <pc:docMk/>
            <pc:sldMk cId="2785415709" sldId="277"/>
            <ac:spMk id="2" creationId="{6CB913C5-D80E-53EE-5FC4-3FDCE459896B}"/>
          </ac:spMkLst>
        </pc:spChg>
        <pc:spChg chg="del">
          <ac:chgData name="軒愷 張" userId="5fc3b90502e76139" providerId="LiveId" clId="{876D8982-16F6-4E95-9015-1F3DCCE38716}" dt="2025-07-01T18:21:39.875" v="3446" actId="22"/>
          <ac:spMkLst>
            <pc:docMk/>
            <pc:sldMk cId="2785415709" sldId="277"/>
            <ac:spMk id="3" creationId="{2C640D70-F168-A706-A864-59D2EABC111B}"/>
          </ac:spMkLst>
        </pc:spChg>
        <pc:spChg chg="add mod">
          <ac:chgData name="軒愷 張" userId="5fc3b90502e76139" providerId="LiveId" clId="{876D8982-16F6-4E95-9015-1F3DCCE38716}" dt="2025-07-01T18:23:04.990" v="3530" actId="5793"/>
          <ac:spMkLst>
            <pc:docMk/>
            <pc:sldMk cId="2785415709" sldId="277"/>
            <ac:spMk id="7" creationId="{A57B7026-090A-CD6A-9B9E-290772727CB2}"/>
          </ac:spMkLst>
        </pc:spChg>
        <pc:picChg chg="add mod ord">
          <ac:chgData name="軒愷 張" userId="5fc3b90502e76139" providerId="LiveId" clId="{876D8982-16F6-4E95-9015-1F3DCCE38716}" dt="2025-07-01T18:21:43.272" v="3449" actId="14100"/>
          <ac:picMkLst>
            <pc:docMk/>
            <pc:sldMk cId="2785415709" sldId="277"/>
            <ac:picMk id="5" creationId="{A863A6F9-23AB-1259-66B2-2678AF0BEF72}"/>
          </ac:picMkLst>
        </pc:picChg>
      </pc:sldChg>
      <pc:sldChg chg="addSp delSp modSp new mod">
        <pc:chgData name="軒愷 張" userId="5fc3b90502e76139" providerId="LiveId" clId="{876D8982-16F6-4E95-9015-1F3DCCE38716}" dt="2025-07-01T19:11:01.893" v="3918" actId="20577"/>
        <pc:sldMkLst>
          <pc:docMk/>
          <pc:sldMk cId="2456290129" sldId="278"/>
        </pc:sldMkLst>
        <pc:spChg chg="mod">
          <ac:chgData name="軒愷 張" userId="5fc3b90502e76139" providerId="LiveId" clId="{876D8982-16F6-4E95-9015-1F3DCCE38716}" dt="2025-07-01T19:09:16.166" v="3824" actId="20577"/>
          <ac:spMkLst>
            <pc:docMk/>
            <pc:sldMk cId="2456290129" sldId="278"/>
            <ac:spMk id="2" creationId="{1261C470-1D77-9DB9-AF8E-79CF923DFCED}"/>
          </ac:spMkLst>
        </pc:spChg>
        <pc:spChg chg="add del">
          <ac:chgData name="軒愷 張" userId="5fc3b90502e76139" providerId="LiveId" clId="{876D8982-16F6-4E95-9015-1F3DCCE38716}" dt="2025-07-01T19:10:02.249" v="3827" actId="22"/>
          <ac:spMkLst>
            <pc:docMk/>
            <pc:sldMk cId="2456290129" sldId="278"/>
            <ac:spMk id="3" creationId="{18A46FF3-D7B0-CF40-40CC-43778DD30AFF}"/>
          </ac:spMkLst>
        </pc:spChg>
        <pc:spChg chg="add mod">
          <ac:chgData name="軒愷 張" userId="5fc3b90502e76139" providerId="LiveId" clId="{876D8982-16F6-4E95-9015-1F3DCCE38716}" dt="2025-07-01T19:10:20.220" v="3865" actId="20577"/>
          <ac:spMkLst>
            <pc:docMk/>
            <pc:sldMk cId="2456290129" sldId="278"/>
            <ac:spMk id="10" creationId="{11DEBB49-52C4-EC46-1AA5-2BEB66F6BD64}"/>
          </ac:spMkLst>
        </pc:spChg>
        <pc:spChg chg="add mod">
          <ac:chgData name="軒愷 張" userId="5fc3b90502e76139" providerId="LiveId" clId="{876D8982-16F6-4E95-9015-1F3DCCE38716}" dt="2025-07-01T19:11:01.893" v="3918" actId="20577"/>
          <ac:spMkLst>
            <pc:docMk/>
            <pc:sldMk cId="2456290129" sldId="278"/>
            <ac:spMk id="13" creationId="{BD154D78-A36D-5812-6B2E-7919B6EB2148}"/>
          </ac:spMkLst>
        </pc:spChg>
        <pc:graphicFrameChg chg="add mod">
          <ac:chgData name="軒愷 張" userId="5fc3b90502e76139" providerId="LiveId" clId="{876D8982-16F6-4E95-9015-1F3DCCE38716}" dt="2025-07-01T18:52:06.451" v="3799"/>
          <ac:graphicFrameMkLst>
            <pc:docMk/>
            <pc:sldMk cId="2456290129" sldId="278"/>
            <ac:graphicFrameMk id="4" creationId="{A7124FBE-6B6B-D3D8-680A-7418E532FB71}"/>
          </ac:graphicFrameMkLst>
        </pc:graphicFrameChg>
        <pc:graphicFrameChg chg="add mod">
          <ac:chgData name="軒愷 張" userId="5fc3b90502e76139" providerId="LiveId" clId="{876D8982-16F6-4E95-9015-1F3DCCE38716}" dt="2025-07-01T18:52:08.012" v="3801"/>
          <ac:graphicFrameMkLst>
            <pc:docMk/>
            <pc:sldMk cId="2456290129" sldId="278"/>
            <ac:graphicFrameMk id="5" creationId="{521CAF4C-6E93-128F-A231-6595616D4E15}"/>
          </ac:graphicFrameMkLst>
        </pc:graphicFrameChg>
        <pc:picChg chg="add mod">
          <ac:chgData name="軒愷 張" userId="5fc3b90502e76139" providerId="LiveId" clId="{876D8982-16F6-4E95-9015-1F3DCCE38716}" dt="2025-07-01T19:09:24.395" v="3826" actId="1076"/>
          <ac:picMkLst>
            <pc:docMk/>
            <pc:sldMk cId="2456290129" sldId="278"/>
            <ac:picMk id="7" creationId="{F6688CDB-F1A6-FE6C-67C6-0701C2285848}"/>
          </ac:picMkLst>
        </pc:picChg>
        <pc:picChg chg="add mod ord">
          <ac:chgData name="軒愷 張" userId="5fc3b90502e76139" providerId="LiveId" clId="{876D8982-16F6-4E95-9015-1F3DCCE38716}" dt="2025-07-01T19:10:03.634" v="3828" actId="1076"/>
          <ac:picMkLst>
            <pc:docMk/>
            <pc:sldMk cId="2456290129" sldId="278"/>
            <ac:picMk id="9" creationId="{F016706B-2442-514C-76CD-439E9128B75A}"/>
          </ac:picMkLst>
        </pc:picChg>
        <pc:picChg chg="add del">
          <ac:chgData name="軒愷 張" userId="5fc3b90502e76139" providerId="LiveId" clId="{876D8982-16F6-4E95-9015-1F3DCCE38716}" dt="2025-07-01T19:10:40.124" v="3867" actId="22"/>
          <ac:picMkLst>
            <pc:docMk/>
            <pc:sldMk cId="2456290129" sldId="278"/>
            <ac:picMk id="12" creationId="{4C82CA4A-A438-160F-074F-41B02BB19830}"/>
          </ac:picMkLst>
        </pc:picChg>
      </pc:sldChg>
      <pc:sldChg chg="modSp new mod">
        <pc:chgData name="軒愷 張" userId="5fc3b90502e76139" providerId="LiveId" clId="{876D8982-16F6-4E95-9015-1F3DCCE38716}" dt="2025-07-02T06:08:51.413" v="5012" actId="20577"/>
        <pc:sldMkLst>
          <pc:docMk/>
          <pc:sldMk cId="3577555093" sldId="279"/>
        </pc:sldMkLst>
        <pc:spChg chg="mod">
          <ac:chgData name="軒愷 張" userId="5fc3b90502e76139" providerId="LiveId" clId="{876D8982-16F6-4E95-9015-1F3DCCE38716}" dt="2025-07-01T19:27:57.489" v="4316"/>
          <ac:spMkLst>
            <pc:docMk/>
            <pc:sldMk cId="3577555093" sldId="279"/>
            <ac:spMk id="2" creationId="{E6AAEC92-EA74-0A95-1753-873B2FAE376D}"/>
          </ac:spMkLst>
        </pc:spChg>
        <pc:spChg chg="mod">
          <ac:chgData name="軒愷 張" userId="5fc3b90502e76139" providerId="LiveId" clId="{876D8982-16F6-4E95-9015-1F3DCCE38716}" dt="2025-07-02T06:08:51.413" v="5012" actId="20577"/>
          <ac:spMkLst>
            <pc:docMk/>
            <pc:sldMk cId="3577555093" sldId="279"/>
            <ac:spMk id="3" creationId="{DA5B9BB1-ED6E-03A2-62AE-BA4ECCC506C2}"/>
          </ac:spMkLst>
        </pc:spChg>
      </pc:sldChg>
      <pc:sldChg chg="addSp modSp new mod">
        <pc:chgData name="軒愷 張" userId="5fc3b90502e76139" providerId="LiveId" clId="{876D8982-16F6-4E95-9015-1F3DCCE38716}" dt="2025-07-02T06:23:03.246" v="5038" actId="1076"/>
        <pc:sldMkLst>
          <pc:docMk/>
          <pc:sldMk cId="3268790005" sldId="280"/>
        </pc:sldMkLst>
        <pc:spChg chg="mod">
          <ac:chgData name="軒愷 張" userId="5fc3b90502e76139" providerId="LiveId" clId="{876D8982-16F6-4E95-9015-1F3DCCE38716}" dt="2025-07-01T19:29:31.015" v="4338" actId="27636"/>
          <ac:spMkLst>
            <pc:docMk/>
            <pc:sldMk cId="3268790005" sldId="280"/>
            <ac:spMk id="2" creationId="{ED10D25D-ED0A-DE1A-96CD-FD844F2BF5C7}"/>
          </ac:spMkLst>
        </pc:spChg>
        <pc:spChg chg="mod">
          <ac:chgData name="軒愷 張" userId="5fc3b90502e76139" providerId="LiveId" clId="{876D8982-16F6-4E95-9015-1F3DCCE38716}" dt="2025-07-02T06:23:01.800" v="5037" actId="14100"/>
          <ac:spMkLst>
            <pc:docMk/>
            <pc:sldMk cId="3268790005" sldId="280"/>
            <ac:spMk id="3" creationId="{48C2ECD4-9D4D-3803-8E86-7C06D369F208}"/>
          </ac:spMkLst>
        </pc:spChg>
        <pc:spChg chg="add mod">
          <ac:chgData name="軒愷 張" userId="5fc3b90502e76139" providerId="LiveId" clId="{876D8982-16F6-4E95-9015-1F3DCCE38716}" dt="2025-07-02T06:09:27.928" v="5018" actId="1076"/>
          <ac:spMkLst>
            <pc:docMk/>
            <pc:sldMk cId="3268790005" sldId="280"/>
            <ac:spMk id="6" creationId="{27F55476-14CC-B943-6C24-AAB11BAE5ED4}"/>
          </ac:spMkLst>
        </pc:spChg>
        <pc:picChg chg="add mod">
          <ac:chgData name="軒愷 張" userId="5fc3b90502e76139" providerId="LiveId" clId="{876D8982-16F6-4E95-9015-1F3DCCE38716}" dt="2025-07-02T06:22:30.747" v="5032" actId="1076"/>
          <ac:picMkLst>
            <pc:docMk/>
            <pc:sldMk cId="3268790005" sldId="280"/>
            <ac:picMk id="5" creationId="{68A84F63-9F72-3D84-2458-8E1AAED74607}"/>
          </ac:picMkLst>
        </pc:picChg>
        <pc:picChg chg="add mod">
          <ac:chgData name="軒愷 張" userId="5fc3b90502e76139" providerId="LiveId" clId="{876D8982-16F6-4E95-9015-1F3DCCE38716}" dt="2025-07-02T06:23:03.246" v="5038" actId="1076"/>
          <ac:picMkLst>
            <pc:docMk/>
            <pc:sldMk cId="3268790005" sldId="280"/>
            <ac:picMk id="8" creationId="{3C972613-36C9-0BE6-E9C6-040BE0D3E980}"/>
          </ac:picMkLst>
        </pc:picChg>
      </pc:sldChg>
      <pc:sldChg chg="addSp modSp new mod">
        <pc:chgData name="軒愷 張" userId="5fc3b90502e76139" providerId="LiveId" clId="{876D8982-16F6-4E95-9015-1F3DCCE38716}" dt="2025-07-02T06:40:06.825" v="5087" actId="20577"/>
        <pc:sldMkLst>
          <pc:docMk/>
          <pc:sldMk cId="4278743409" sldId="281"/>
        </pc:sldMkLst>
        <pc:spChg chg="mod">
          <ac:chgData name="軒愷 張" userId="5fc3b90502e76139" providerId="LiveId" clId="{876D8982-16F6-4E95-9015-1F3DCCE38716}" dt="2025-07-02T06:37:37.825" v="5041" actId="27636"/>
          <ac:spMkLst>
            <pc:docMk/>
            <pc:sldMk cId="4278743409" sldId="281"/>
            <ac:spMk id="2" creationId="{E1C600B8-D3EA-B9A5-3936-D5C5706ED849}"/>
          </ac:spMkLst>
        </pc:spChg>
        <pc:spChg chg="mod">
          <ac:chgData name="軒愷 張" userId="5fc3b90502e76139" providerId="LiveId" clId="{876D8982-16F6-4E95-9015-1F3DCCE38716}" dt="2025-07-02T06:40:06.825" v="5087" actId="20577"/>
          <ac:spMkLst>
            <pc:docMk/>
            <pc:sldMk cId="4278743409" sldId="281"/>
            <ac:spMk id="3" creationId="{C40984E2-6E0A-04AF-691E-86A0EE5E1DE1}"/>
          </ac:spMkLst>
        </pc:spChg>
        <pc:picChg chg="add mod">
          <ac:chgData name="軒愷 張" userId="5fc3b90502e76139" providerId="LiveId" clId="{876D8982-16F6-4E95-9015-1F3DCCE38716}" dt="2025-07-02T06:38:24.163" v="5044" actId="14100"/>
          <ac:picMkLst>
            <pc:docMk/>
            <pc:sldMk cId="4278743409" sldId="281"/>
            <ac:picMk id="5" creationId="{88EFFB3F-A159-26D3-9C45-3AA81B2891D4}"/>
          </ac:picMkLst>
        </pc:picChg>
        <pc:picChg chg="add mod">
          <ac:chgData name="軒愷 張" userId="5fc3b90502e76139" providerId="LiveId" clId="{876D8982-16F6-4E95-9015-1F3DCCE38716}" dt="2025-07-02T06:38:47.246" v="5049" actId="1076"/>
          <ac:picMkLst>
            <pc:docMk/>
            <pc:sldMk cId="4278743409" sldId="281"/>
            <ac:picMk id="7" creationId="{4A582EBC-6BEC-B150-50B8-FCF3585FBA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6E679A-55C6-43DF-BDF0-B39C2E70467A}"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8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15762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33007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326478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6E679A-55C6-43DF-BDF0-B39C2E70467A}"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4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2976708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238770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20966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378083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119D9EA-8C9F-4815-8550-94A3BDA2FB78}" type="datetimeFigureOut">
              <a:rPr lang="zh-TW" altLang="en-US" smtClean="0"/>
              <a:t>2025/7/2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28159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119D9EA-8C9F-4815-8550-94A3BDA2FB78}" type="datetimeFigureOut">
              <a:rPr lang="zh-TW" altLang="en-US" smtClean="0"/>
              <a:t>2025/7/2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D6E679A-55C6-43DF-BDF0-B39C2E70467A}" type="slidenum">
              <a:rPr lang="zh-TW" altLang="en-US" smtClean="0"/>
              <a:t>‹#›</a:t>
            </a:fld>
            <a:endParaRPr lang="zh-TW" altLang="en-US"/>
          </a:p>
        </p:txBody>
      </p:sp>
    </p:spTree>
    <p:extLst>
      <p:ext uri="{BB962C8B-B14F-4D97-AF65-F5344CB8AC3E}">
        <p14:creationId xmlns:p14="http://schemas.microsoft.com/office/powerpoint/2010/main" val="4120544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19D9EA-8C9F-4815-8550-94A3BDA2FB78}" type="datetimeFigureOut">
              <a:rPr lang="zh-TW" altLang="en-US" smtClean="0"/>
              <a:t>2025/7/2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6E679A-55C6-43DF-BDF0-B39C2E70467A}"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076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pvsyst.com/"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D00430-FF1A-9E60-DFEB-C6E8EA93BDD6}"/>
              </a:ext>
            </a:extLst>
          </p:cNvPr>
          <p:cNvSpPr>
            <a:spLocks noGrp="1"/>
          </p:cNvSpPr>
          <p:nvPr>
            <p:ph type="ctrTitle"/>
          </p:nvPr>
        </p:nvSpPr>
        <p:spPr/>
        <p:txBody>
          <a:bodyPr/>
          <a:lstStyle/>
          <a:p>
            <a:r>
              <a:rPr lang="en-US" altLang="zh-TW" dirty="0"/>
              <a:t>week3</a:t>
            </a:r>
            <a:endParaRPr lang="zh-TW" altLang="en-US" dirty="0"/>
          </a:p>
        </p:txBody>
      </p:sp>
      <p:sp>
        <p:nvSpPr>
          <p:cNvPr id="3" name="副標題 2">
            <a:extLst>
              <a:ext uri="{FF2B5EF4-FFF2-40B4-BE49-F238E27FC236}">
                <a16:creationId xmlns:a16="http://schemas.microsoft.com/office/drawing/2014/main" id="{627C373A-B7EA-B3AC-CDE4-70AD08D5A2F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72125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E7BE0-0E45-1692-AE8E-D817D84861B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0078DB1-8766-6ABF-A943-BFC2E7391EC2}"/>
              </a:ext>
            </a:extLst>
          </p:cNvPr>
          <p:cNvSpPr>
            <a:spLocks noGrp="1"/>
          </p:cNvSpPr>
          <p:nvPr>
            <p:ph type="title"/>
          </p:nvPr>
        </p:nvSpPr>
        <p:spPr>
          <a:xfrm>
            <a:off x="948813" y="-560439"/>
            <a:ext cx="10058400" cy="1450757"/>
          </a:xfrm>
        </p:spPr>
        <p:txBody>
          <a:bodyPr/>
          <a:lstStyle/>
          <a:p>
            <a:r>
              <a:rPr lang="en-US" altLang="zh-TW" dirty="0"/>
              <a:t>Plot comparison (w ERA5)</a:t>
            </a:r>
            <a:endParaRPr lang="zh-TW" altLang="en-US" dirty="0"/>
          </a:p>
        </p:txBody>
      </p:sp>
      <p:sp>
        <p:nvSpPr>
          <p:cNvPr id="3" name="內容版面配置區 2">
            <a:extLst>
              <a:ext uri="{FF2B5EF4-FFF2-40B4-BE49-F238E27FC236}">
                <a16:creationId xmlns:a16="http://schemas.microsoft.com/office/drawing/2014/main" id="{7BE09E21-B712-9EB1-0729-4204A120980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36E804A-FD79-BF08-1C9F-EDB3467989CF}"/>
              </a:ext>
            </a:extLst>
          </p:cNvPr>
          <p:cNvPicPr>
            <a:picLocks noChangeAspect="1"/>
          </p:cNvPicPr>
          <p:nvPr/>
        </p:nvPicPr>
        <p:blipFill>
          <a:blip r:embed="rId2"/>
          <a:stretch>
            <a:fillRect/>
          </a:stretch>
        </p:blipFill>
        <p:spPr>
          <a:xfrm>
            <a:off x="6556725" y="1061883"/>
            <a:ext cx="5029616" cy="5421535"/>
          </a:xfrm>
          <a:prstGeom prst="rect">
            <a:avLst/>
          </a:prstGeom>
        </p:spPr>
      </p:pic>
      <p:pic>
        <p:nvPicPr>
          <p:cNvPr id="8" name="圖片 7">
            <a:extLst>
              <a:ext uri="{FF2B5EF4-FFF2-40B4-BE49-F238E27FC236}">
                <a16:creationId xmlns:a16="http://schemas.microsoft.com/office/drawing/2014/main" id="{6C6A92A8-D99A-DF36-5E34-C978E3B7176E}"/>
              </a:ext>
            </a:extLst>
          </p:cNvPr>
          <p:cNvPicPr>
            <a:picLocks noChangeAspect="1"/>
          </p:cNvPicPr>
          <p:nvPr/>
        </p:nvPicPr>
        <p:blipFill>
          <a:blip r:embed="rId3"/>
          <a:stretch>
            <a:fillRect/>
          </a:stretch>
        </p:blipFill>
        <p:spPr>
          <a:xfrm>
            <a:off x="387707" y="890318"/>
            <a:ext cx="5738357" cy="5570703"/>
          </a:xfrm>
          <a:prstGeom prst="rect">
            <a:avLst/>
          </a:prstGeom>
        </p:spPr>
      </p:pic>
    </p:spTree>
    <p:extLst>
      <p:ext uri="{BB962C8B-B14F-4D97-AF65-F5344CB8AC3E}">
        <p14:creationId xmlns:p14="http://schemas.microsoft.com/office/powerpoint/2010/main" val="231214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B0E0D-D18C-07ED-B376-60A579C92D0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FFEB09F-4FB1-301F-C8F7-375CB7C29DFE}"/>
              </a:ext>
            </a:extLst>
          </p:cNvPr>
          <p:cNvSpPr>
            <a:spLocks noGrp="1"/>
          </p:cNvSpPr>
          <p:nvPr>
            <p:ph type="title"/>
          </p:nvPr>
        </p:nvSpPr>
        <p:spPr>
          <a:xfrm>
            <a:off x="948813" y="-560439"/>
            <a:ext cx="10058400" cy="1450757"/>
          </a:xfrm>
        </p:spPr>
        <p:txBody>
          <a:bodyPr/>
          <a:lstStyle/>
          <a:p>
            <a:r>
              <a:rPr lang="en-US" altLang="zh-TW" dirty="0"/>
              <a:t>Plot comparison (w ERA5)</a:t>
            </a:r>
            <a:endParaRPr lang="zh-TW" altLang="en-US" dirty="0"/>
          </a:p>
        </p:txBody>
      </p:sp>
      <p:sp>
        <p:nvSpPr>
          <p:cNvPr id="3" name="內容版面配置區 2">
            <a:extLst>
              <a:ext uri="{FF2B5EF4-FFF2-40B4-BE49-F238E27FC236}">
                <a16:creationId xmlns:a16="http://schemas.microsoft.com/office/drawing/2014/main" id="{BDFCD068-48D6-E652-411C-7B9C53B8222F}"/>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B54EF5A9-E2F7-D704-9BFE-9D1B0E26DFF0}"/>
              </a:ext>
            </a:extLst>
          </p:cNvPr>
          <p:cNvPicPr>
            <a:picLocks noChangeAspect="1"/>
          </p:cNvPicPr>
          <p:nvPr/>
        </p:nvPicPr>
        <p:blipFill>
          <a:blip r:embed="rId2"/>
          <a:stretch>
            <a:fillRect/>
          </a:stretch>
        </p:blipFill>
        <p:spPr>
          <a:xfrm>
            <a:off x="698090" y="1082087"/>
            <a:ext cx="4427338" cy="4693826"/>
          </a:xfrm>
          <a:prstGeom prst="rect">
            <a:avLst/>
          </a:prstGeom>
        </p:spPr>
      </p:pic>
      <p:pic>
        <p:nvPicPr>
          <p:cNvPr id="11" name="圖片 10">
            <a:extLst>
              <a:ext uri="{FF2B5EF4-FFF2-40B4-BE49-F238E27FC236}">
                <a16:creationId xmlns:a16="http://schemas.microsoft.com/office/drawing/2014/main" id="{1FFBDA5B-6AAD-DB48-F0F5-9CA1363DD772}"/>
              </a:ext>
            </a:extLst>
          </p:cNvPr>
          <p:cNvPicPr>
            <a:picLocks noChangeAspect="1"/>
          </p:cNvPicPr>
          <p:nvPr/>
        </p:nvPicPr>
        <p:blipFill>
          <a:blip r:embed="rId3"/>
          <a:stretch>
            <a:fillRect/>
          </a:stretch>
        </p:blipFill>
        <p:spPr>
          <a:xfrm>
            <a:off x="5673212" y="1082087"/>
            <a:ext cx="4672426" cy="4678378"/>
          </a:xfrm>
          <a:prstGeom prst="rect">
            <a:avLst/>
          </a:prstGeom>
        </p:spPr>
      </p:pic>
    </p:spTree>
    <p:extLst>
      <p:ext uri="{BB962C8B-B14F-4D97-AF65-F5344CB8AC3E}">
        <p14:creationId xmlns:p14="http://schemas.microsoft.com/office/powerpoint/2010/main" val="3887531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1FE9A-904F-649E-A900-4B5E027C046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838DB3B-75B1-72F2-F013-33D5C6DDC708}"/>
              </a:ext>
            </a:extLst>
          </p:cNvPr>
          <p:cNvSpPr>
            <a:spLocks noGrp="1"/>
          </p:cNvSpPr>
          <p:nvPr>
            <p:ph type="title"/>
          </p:nvPr>
        </p:nvSpPr>
        <p:spPr>
          <a:xfrm>
            <a:off x="948813" y="-560439"/>
            <a:ext cx="10058400" cy="1450757"/>
          </a:xfrm>
        </p:spPr>
        <p:txBody>
          <a:bodyPr/>
          <a:lstStyle/>
          <a:p>
            <a:r>
              <a:rPr lang="en-US" altLang="zh-TW" dirty="0"/>
              <a:t>Plot comparison (w ERA5)</a:t>
            </a:r>
            <a:endParaRPr lang="zh-TW" altLang="en-US" dirty="0"/>
          </a:p>
        </p:txBody>
      </p:sp>
      <p:sp>
        <p:nvSpPr>
          <p:cNvPr id="3" name="內容版面配置區 2">
            <a:extLst>
              <a:ext uri="{FF2B5EF4-FFF2-40B4-BE49-F238E27FC236}">
                <a16:creationId xmlns:a16="http://schemas.microsoft.com/office/drawing/2014/main" id="{95B47F4C-6299-9AE1-AF3E-EC80654883C7}"/>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1AF4AB4B-6731-EC3C-32D9-433A6BD517C1}"/>
              </a:ext>
            </a:extLst>
          </p:cNvPr>
          <p:cNvPicPr>
            <a:picLocks noChangeAspect="1"/>
          </p:cNvPicPr>
          <p:nvPr/>
        </p:nvPicPr>
        <p:blipFill>
          <a:blip r:embed="rId2"/>
          <a:stretch>
            <a:fillRect/>
          </a:stretch>
        </p:blipFill>
        <p:spPr>
          <a:xfrm>
            <a:off x="216311" y="988906"/>
            <a:ext cx="5080824" cy="5362347"/>
          </a:xfrm>
          <a:prstGeom prst="rect">
            <a:avLst/>
          </a:prstGeom>
        </p:spPr>
      </p:pic>
    </p:spTree>
    <p:extLst>
      <p:ext uri="{BB962C8B-B14F-4D97-AF65-F5344CB8AC3E}">
        <p14:creationId xmlns:p14="http://schemas.microsoft.com/office/powerpoint/2010/main" val="352788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8BD9CD-5F87-CD2B-A00A-64EAA1F198CC}"/>
              </a:ext>
            </a:extLst>
          </p:cNvPr>
          <p:cNvSpPr>
            <a:spLocks noGrp="1"/>
          </p:cNvSpPr>
          <p:nvPr>
            <p:ph type="title"/>
          </p:nvPr>
        </p:nvSpPr>
        <p:spPr/>
        <p:txBody>
          <a:bodyPr/>
          <a:lstStyle/>
          <a:p>
            <a:r>
              <a:rPr lang="en-US" altLang="zh-TW" dirty="0"/>
              <a:t>Seasonal analysis (</a:t>
            </a:r>
            <a:r>
              <a:rPr lang="en-US" altLang="zh-TW" dirty="0" err="1"/>
              <a:t>cnrm</a:t>
            </a:r>
            <a:r>
              <a:rPr lang="en-US" altLang="zh-TW" dirty="0"/>
              <a:t>)</a:t>
            </a:r>
            <a:endParaRPr lang="zh-TW" altLang="en-US" dirty="0"/>
          </a:p>
        </p:txBody>
      </p:sp>
      <p:sp>
        <p:nvSpPr>
          <p:cNvPr id="3" name="內容版面配置區 2">
            <a:extLst>
              <a:ext uri="{FF2B5EF4-FFF2-40B4-BE49-F238E27FC236}">
                <a16:creationId xmlns:a16="http://schemas.microsoft.com/office/drawing/2014/main" id="{A5FB8F8C-AFA1-2CE4-5209-29520FE518D5}"/>
              </a:ext>
            </a:extLst>
          </p:cNvPr>
          <p:cNvSpPr>
            <a:spLocks noGrp="1"/>
          </p:cNvSpPr>
          <p:nvPr>
            <p:ph idx="1"/>
          </p:nvPr>
        </p:nvSpPr>
        <p:spPr>
          <a:xfrm>
            <a:off x="1097280" y="1845734"/>
            <a:ext cx="7515778" cy="749982"/>
          </a:xfrm>
        </p:spPr>
        <p:txBody>
          <a:bodyPr/>
          <a:lstStyle/>
          <a:p>
            <a:r>
              <a:rPr lang="en-US" altLang="zh-TW" dirty="0"/>
              <a:t>the plot do have some continuity through a year</a:t>
            </a:r>
            <a:endParaRPr lang="zh-TW" altLang="en-US" dirty="0"/>
          </a:p>
        </p:txBody>
      </p:sp>
      <p:pic>
        <p:nvPicPr>
          <p:cNvPr id="9" name="圖片 8">
            <a:extLst>
              <a:ext uri="{FF2B5EF4-FFF2-40B4-BE49-F238E27FC236}">
                <a16:creationId xmlns:a16="http://schemas.microsoft.com/office/drawing/2014/main" id="{0C92169F-80B2-9C8F-342E-AD97B851FFF4}"/>
              </a:ext>
            </a:extLst>
          </p:cNvPr>
          <p:cNvPicPr>
            <a:picLocks noChangeAspect="1"/>
          </p:cNvPicPr>
          <p:nvPr/>
        </p:nvPicPr>
        <p:blipFill>
          <a:blip r:embed="rId2"/>
          <a:stretch>
            <a:fillRect/>
          </a:stretch>
        </p:blipFill>
        <p:spPr>
          <a:xfrm>
            <a:off x="6617665" y="2888389"/>
            <a:ext cx="3284384" cy="3482914"/>
          </a:xfrm>
          <a:prstGeom prst="rect">
            <a:avLst/>
          </a:prstGeom>
        </p:spPr>
      </p:pic>
      <p:pic>
        <p:nvPicPr>
          <p:cNvPr id="11" name="圖片 10">
            <a:extLst>
              <a:ext uri="{FF2B5EF4-FFF2-40B4-BE49-F238E27FC236}">
                <a16:creationId xmlns:a16="http://schemas.microsoft.com/office/drawing/2014/main" id="{E2321C74-65DD-59E9-1FCD-5F3977782B5C}"/>
              </a:ext>
            </a:extLst>
          </p:cNvPr>
          <p:cNvPicPr>
            <a:picLocks noChangeAspect="1"/>
          </p:cNvPicPr>
          <p:nvPr/>
        </p:nvPicPr>
        <p:blipFill>
          <a:blip r:embed="rId3"/>
          <a:stretch>
            <a:fillRect/>
          </a:stretch>
        </p:blipFill>
        <p:spPr>
          <a:xfrm>
            <a:off x="0" y="2888389"/>
            <a:ext cx="3157138" cy="3025943"/>
          </a:xfrm>
          <a:prstGeom prst="rect">
            <a:avLst/>
          </a:prstGeom>
        </p:spPr>
      </p:pic>
      <p:pic>
        <p:nvPicPr>
          <p:cNvPr id="13" name="圖片 12">
            <a:extLst>
              <a:ext uri="{FF2B5EF4-FFF2-40B4-BE49-F238E27FC236}">
                <a16:creationId xmlns:a16="http://schemas.microsoft.com/office/drawing/2014/main" id="{725DEAFF-41DA-D063-A271-09FBA88188DD}"/>
              </a:ext>
            </a:extLst>
          </p:cNvPr>
          <p:cNvPicPr>
            <a:picLocks noChangeAspect="1"/>
          </p:cNvPicPr>
          <p:nvPr/>
        </p:nvPicPr>
        <p:blipFill>
          <a:blip r:embed="rId4"/>
          <a:stretch>
            <a:fillRect/>
          </a:stretch>
        </p:blipFill>
        <p:spPr>
          <a:xfrm>
            <a:off x="3372464" y="2704090"/>
            <a:ext cx="3482215" cy="3712483"/>
          </a:xfrm>
          <a:prstGeom prst="rect">
            <a:avLst/>
          </a:prstGeom>
        </p:spPr>
      </p:pic>
      <p:pic>
        <p:nvPicPr>
          <p:cNvPr id="15" name="圖片 14">
            <a:extLst>
              <a:ext uri="{FF2B5EF4-FFF2-40B4-BE49-F238E27FC236}">
                <a16:creationId xmlns:a16="http://schemas.microsoft.com/office/drawing/2014/main" id="{5823A4FC-7DA3-3CD8-D78A-FC639B6D87F8}"/>
              </a:ext>
            </a:extLst>
          </p:cNvPr>
          <p:cNvPicPr>
            <a:picLocks noChangeAspect="1"/>
          </p:cNvPicPr>
          <p:nvPr/>
        </p:nvPicPr>
        <p:blipFill>
          <a:blip r:embed="rId5"/>
          <a:stretch>
            <a:fillRect/>
          </a:stretch>
        </p:blipFill>
        <p:spPr>
          <a:xfrm>
            <a:off x="9822425" y="3003811"/>
            <a:ext cx="2804403" cy="3113040"/>
          </a:xfrm>
          <a:prstGeom prst="rect">
            <a:avLst/>
          </a:prstGeom>
        </p:spPr>
      </p:pic>
    </p:spTree>
    <p:extLst>
      <p:ext uri="{BB962C8B-B14F-4D97-AF65-F5344CB8AC3E}">
        <p14:creationId xmlns:p14="http://schemas.microsoft.com/office/powerpoint/2010/main" val="219873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6554C6F6-173E-C599-4CDC-1E5CF94981C9}"/>
              </a:ext>
            </a:extLst>
          </p:cNvPr>
          <p:cNvPicPr>
            <a:picLocks noChangeAspect="1"/>
          </p:cNvPicPr>
          <p:nvPr/>
        </p:nvPicPr>
        <p:blipFill>
          <a:blip r:embed="rId2"/>
          <a:stretch>
            <a:fillRect/>
          </a:stretch>
        </p:blipFill>
        <p:spPr>
          <a:xfrm>
            <a:off x="8695683" y="2618498"/>
            <a:ext cx="3140458" cy="2175004"/>
          </a:xfrm>
          <a:prstGeom prst="rect">
            <a:avLst/>
          </a:prstGeom>
        </p:spPr>
      </p:pic>
      <p:pic>
        <p:nvPicPr>
          <p:cNvPr id="5" name="圖片 4">
            <a:extLst>
              <a:ext uri="{FF2B5EF4-FFF2-40B4-BE49-F238E27FC236}">
                <a16:creationId xmlns:a16="http://schemas.microsoft.com/office/drawing/2014/main" id="{E297386E-8C23-AB1C-2A75-801BB27F095C}"/>
              </a:ext>
            </a:extLst>
          </p:cNvPr>
          <p:cNvPicPr>
            <a:picLocks noChangeAspect="1"/>
          </p:cNvPicPr>
          <p:nvPr/>
        </p:nvPicPr>
        <p:blipFill>
          <a:blip r:embed="rId3"/>
          <a:stretch>
            <a:fillRect/>
          </a:stretch>
        </p:blipFill>
        <p:spPr>
          <a:xfrm>
            <a:off x="247861" y="-96915"/>
            <a:ext cx="4391821" cy="2977768"/>
          </a:xfrm>
          <a:prstGeom prst="rect">
            <a:avLst/>
          </a:prstGeom>
        </p:spPr>
      </p:pic>
      <p:pic>
        <p:nvPicPr>
          <p:cNvPr id="7" name="圖片 6">
            <a:extLst>
              <a:ext uri="{FF2B5EF4-FFF2-40B4-BE49-F238E27FC236}">
                <a16:creationId xmlns:a16="http://schemas.microsoft.com/office/drawing/2014/main" id="{146DFE58-9BCF-F066-0FBA-3E3D69AB616B}"/>
              </a:ext>
            </a:extLst>
          </p:cNvPr>
          <p:cNvPicPr>
            <a:picLocks noChangeAspect="1"/>
          </p:cNvPicPr>
          <p:nvPr/>
        </p:nvPicPr>
        <p:blipFill>
          <a:blip r:embed="rId4"/>
          <a:stretch>
            <a:fillRect/>
          </a:stretch>
        </p:blipFill>
        <p:spPr>
          <a:xfrm>
            <a:off x="5196924" y="-96915"/>
            <a:ext cx="4625502" cy="3065802"/>
          </a:xfrm>
          <a:prstGeom prst="rect">
            <a:avLst/>
          </a:prstGeom>
        </p:spPr>
      </p:pic>
      <p:pic>
        <p:nvPicPr>
          <p:cNvPr id="9" name="圖片 8">
            <a:extLst>
              <a:ext uri="{FF2B5EF4-FFF2-40B4-BE49-F238E27FC236}">
                <a16:creationId xmlns:a16="http://schemas.microsoft.com/office/drawing/2014/main" id="{2D0681AB-6F32-B80A-DC19-C7BCAC167886}"/>
              </a:ext>
            </a:extLst>
          </p:cNvPr>
          <p:cNvPicPr>
            <a:picLocks noChangeAspect="1"/>
          </p:cNvPicPr>
          <p:nvPr/>
        </p:nvPicPr>
        <p:blipFill>
          <a:blip r:embed="rId5"/>
          <a:stretch>
            <a:fillRect/>
          </a:stretch>
        </p:blipFill>
        <p:spPr>
          <a:xfrm>
            <a:off x="0" y="3207183"/>
            <a:ext cx="5161024" cy="3355849"/>
          </a:xfrm>
          <a:prstGeom prst="rect">
            <a:avLst/>
          </a:prstGeom>
        </p:spPr>
      </p:pic>
      <p:sp>
        <p:nvSpPr>
          <p:cNvPr id="10" name="文字方塊 9">
            <a:extLst>
              <a:ext uri="{FF2B5EF4-FFF2-40B4-BE49-F238E27FC236}">
                <a16:creationId xmlns:a16="http://schemas.microsoft.com/office/drawing/2014/main" id="{970998E7-2A09-1FD6-4BF7-949E568566C5}"/>
              </a:ext>
            </a:extLst>
          </p:cNvPr>
          <p:cNvSpPr txBox="1"/>
          <p:nvPr/>
        </p:nvSpPr>
        <p:spPr>
          <a:xfrm>
            <a:off x="247860" y="2782669"/>
            <a:ext cx="11588281" cy="369332"/>
          </a:xfrm>
          <a:prstGeom prst="rect">
            <a:avLst/>
          </a:prstGeom>
          <a:noFill/>
        </p:spPr>
        <p:txBody>
          <a:bodyPr wrap="square" rtlCol="0">
            <a:spAutoFit/>
          </a:bodyPr>
          <a:lstStyle/>
          <a:p>
            <a:r>
              <a:rPr lang="en-US" altLang="zh-TW" dirty="0"/>
              <a:t>It’s weird that ssp2 and ssp5 has obvious correlation, but not so much ssp3,still the trend are similar still</a:t>
            </a:r>
            <a:endParaRPr lang="zh-TW" altLang="en-US" dirty="0"/>
          </a:p>
        </p:txBody>
      </p:sp>
      <p:pic>
        <p:nvPicPr>
          <p:cNvPr id="12" name="圖片 11">
            <a:extLst>
              <a:ext uri="{FF2B5EF4-FFF2-40B4-BE49-F238E27FC236}">
                <a16:creationId xmlns:a16="http://schemas.microsoft.com/office/drawing/2014/main" id="{E0CD1D08-EB08-53C6-063C-DB778F89625A}"/>
              </a:ext>
            </a:extLst>
          </p:cNvPr>
          <p:cNvPicPr>
            <a:picLocks noChangeAspect="1"/>
          </p:cNvPicPr>
          <p:nvPr/>
        </p:nvPicPr>
        <p:blipFill>
          <a:blip r:embed="rId6"/>
          <a:stretch>
            <a:fillRect/>
          </a:stretch>
        </p:blipFill>
        <p:spPr>
          <a:xfrm>
            <a:off x="5555226" y="4528166"/>
            <a:ext cx="3140457" cy="2202015"/>
          </a:xfrm>
          <a:prstGeom prst="rect">
            <a:avLst/>
          </a:prstGeom>
        </p:spPr>
      </p:pic>
      <p:pic>
        <p:nvPicPr>
          <p:cNvPr id="16" name="圖片 15">
            <a:extLst>
              <a:ext uri="{FF2B5EF4-FFF2-40B4-BE49-F238E27FC236}">
                <a16:creationId xmlns:a16="http://schemas.microsoft.com/office/drawing/2014/main" id="{7B85DA65-B0C1-7D60-3957-213A6EE27243}"/>
              </a:ext>
            </a:extLst>
          </p:cNvPr>
          <p:cNvPicPr>
            <a:picLocks noChangeAspect="1"/>
          </p:cNvPicPr>
          <p:nvPr/>
        </p:nvPicPr>
        <p:blipFill>
          <a:blip r:embed="rId7"/>
          <a:stretch>
            <a:fillRect/>
          </a:stretch>
        </p:blipFill>
        <p:spPr>
          <a:xfrm>
            <a:off x="8770373" y="4528166"/>
            <a:ext cx="3140457" cy="2218085"/>
          </a:xfrm>
          <a:prstGeom prst="rect">
            <a:avLst/>
          </a:prstGeom>
        </p:spPr>
      </p:pic>
    </p:spTree>
    <p:extLst>
      <p:ext uri="{BB962C8B-B14F-4D97-AF65-F5344CB8AC3E}">
        <p14:creationId xmlns:p14="http://schemas.microsoft.com/office/powerpoint/2010/main" val="192078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BCF6F1D-0381-CCB1-0959-BD614C170D39}"/>
              </a:ext>
            </a:extLst>
          </p:cNvPr>
          <p:cNvPicPr>
            <a:picLocks noChangeAspect="1"/>
          </p:cNvPicPr>
          <p:nvPr/>
        </p:nvPicPr>
        <p:blipFill>
          <a:blip r:embed="rId2"/>
          <a:stretch>
            <a:fillRect/>
          </a:stretch>
        </p:blipFill>
        <p:spPr>
          <a:xfrm>
            <a:off x="588152" y="1346801"/>
            <a:ext cx="7102455" cy="5029636"/>
          </a:xfrm>
          <a:prstGeom prst="rect">
            <a:avLst/>
          </a:prstGeom>
        </p:spPr>
      </p:pic>
      <p:sp>
        <p:nvSpPr>
          <p:cNvPr id="6" name="文字方塊 5">
            <a:extLst>
              <a:ext uri="{FF2B5EF4-FFF2-40B4-BE49-F238E27FC236}">
                <a16:creationId xmlns:a16="http://schemas.microsoft.com/office/drawing/2014/main" id="{9E4F63AA-DB25-5D4D-78F1-C03A93C54B24}"/>
              </a:ext>
            </a:extLst>
          </p:cNvPr>
          <p:cNvSpPr txBox="1"/>
          <p:nvPr/>
        </p:nvSpPr>
        <p:spPr>
          <a:xfrm>
            <a:off x="727587" y="481563"/>
            <a:ext cx="9124335" cy="646331"/>
          </a:xfrm>
          <a:prstGeom prst="rect">
            <a:avLst/>
          </a:prstGeom>
          <a:noFill/>
        </p:spPr>
        <p:txBody>
          <a:bodyPr wrap="square" rtlCol="0">
            <a:spAutoFit/>
          </a:bodyPr>
          <a:lstStyle/>
          <a:p>
            <a:r>
              <a:rPr lang="en-US" altLang="zh-TW" dirty="0"/>
              <a:t>A closest grid seasonal cycle plot, aim at further interpolation to compare arbitrary point on the map, then thus give a better data for spatial analysis</a:t>
            </a:r>
            <a:endParaRPr lang="zh-TW" altLang="en-US" dirty="0"/>
          </a:p>
        </p:txBody>
      </p:sp>
    </p:spTree>
    <p:extLst>
      <p:ext uri="{BB962C8B-B14F-4D97-AF65-F5344CB8AC3E}">
        <p14:creationId xmlns:p14="http://schemas.microsoft.com/office/powerpoint/2010/main" val="192311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E56530B-26BB-D252-3263-FF103C8DCE29}"/>
              </a:ext>
            </a:extLst>
          </p:cNvPr>
          <p:cNvSpPr>
            <a:spLocks noGrp="1"/>
          </p:cNvSpPr>
          <p:nvPr>
            <p:ph type="title"/>
          </p:nvPr>
        </p:nvSpPr>
        <p:spPr/>
        <p:txBody>
          <a:bodyPr/>
          <a:lstStyle/>
          <a:p>
            <a:r>
              <a:rPr lang="en-US" altLang="zh-TW" dirty="0"/>
              <a:t>Power generation</a:t>
            </a:r>
            <a:endParaRPr lang="zh-TW" altLang="en-US" dirty="0"/>
          </a:p>
        </p:txBody>
      </p:sp>
      <p:pic>
        <p:nvPicPr>
          <p:cNvPr id="7" name="內容版面配置區 6">
            <a:extLst>
              <a:ext uri="{FF2B5EF4-FFF2-40B4-BE49-F238E27FC236}">
                <a16:creationId xmlns:a16="http://schemas.microsoft.com/office/drawing/2014/main" id="{789B87AB-4E5D-0B60-47C5-D9E60B184447}"/>
              </a:ext>
            </a:extLst>
          </p:cNvPr>
          <p:cNvPicPr>
            <a:picLocks noGrp="1" noChangeAspect="1"/>
          </p:cNvPicPr>
          <p:nvPr>
            <p:ph idx="1"/>
          </p:nvPr>
        </p:nvPicPr>
        <p:blipFill>
          <a:blip r:embed="rId2"/>
          <a:stretch>
            <a:fillRect/>
          </a:stretch>
        </p:blipFill>
        <p:spPr>
          <a:xfrm>
            <a:off x="1185588" y="2042908"/>
            <a:ext cx="2900245" cy="4022725"/>
          </a:xfrm>
        </p:spPr>
      </p:pic>
      <p:pic>
        <p:nvPicPr>
          <p:cNvPr id="3" name="圖片 2">
            <a:extLst>
              <a:ext uri="{FF2B5EF4-FFF2-40B4-BE49-F238E27FC236}">
                <a16:creationId xmlns:a16="http://schemas.microsoft.com/office/drawing/2014/main" id="{EF69C532-E7D9-BD41-5A58-E4804280ACAE}"/>
              </a:ext>
            </a:extLst>
          </p:cNvPr>
          <p:cNvPicPr>
            <a:picLocks noChangeAspect="1"/>
          </p:cNvPicPr>
          <p:nvPr/>
        </p:nvPicPr>
        <p:blipFill>
          <a:blip r:embed="rId3"/>
          <a:stretch>
            <a:fillRect/>
          </a:stretch>
        </p:blipFill>
        <p:spPr>
          <a:xfrm>
            <a:off x="4895294" y="3208268"/>
            <a:ext cx="7140559" cy="2781541"/>
          </a:xfrm>
          <a:prstGeom prst="rect">
            <a:avLst/>
          </a:prstGeom>
        </p:spPr>
      </p:pic>
      <p:sp>
        <p:nvSpPr>
          <p:cNvPr id="5" name="文字方塊 4">
            <a:extLst>
              <a:ext uri="{FF2B5EF4-FFF2-40B4-BE49-F238E27FC236}">
                <a16:creationId xmlns:a16="http://schemas.microsoft.com/office/drawing/2014/main" id="{74128EE6-662F-74F0-49A5-2BB9BE2365BF}"/>
              </a:ext>
            </a:extLst>
          </p:cNvPr>
          <p:cNvSpPr txBox="1"/>
          <p:nvPr/>
        </p:nvSpPr>
        <p:spPr>
          <a:xfrm>
            <a:off x="5791199" y="2042908"/>
            <a:ext cx="3687097" cy="646331"/>
          </a:xfrm>
          <a:prstGeom prst="rect">
            <a:avLst/>
          </a:prstGeom>
          <a:noFill/>
        </p:spPr>
        <p:txBody>
          <a:bodyPr wrap="square" rtlCol="0">
            <a:spAutoFit/>
          </a:bodyPr>
          <a:lstStyle/>
          <a:p>
            <a:r>
              <a:rPr lang="en-US" altLang="zh-TW" dirty="0"/>
              <a:t>Due to some unknown issue, the unzipping fails on my laptop</a:t>
            </a:r>
            <a:endParaRPr lang="zh-TW" altLang="en-US" dirty="0"/>
          </a:p>
        </p:txBody>
      </p:sp>
      <p:sp>
        <p:nvSpPr>
          <p:cNvPr id="6" name="文字方塊 5">
            <a:extLst>
              <a:ext uri="{FF2B5EF4-FFF2-40B4-BE49-F238E27FC236}">
                <a16:creationId xmlns:a16="http://schemas.microsoft.com/office/drawing/2014/main" id="{E39A71F7-C5AE-265B-4658-028DA9C18802}"/>
              </a:ext>
            </a:extLst>
          </p:cNvPr>
          <p:cNvSpPr txBox="1"/>
          <p:nvPr/>
        </p:nvSpPr>
        <p:spPr>
          <a:xfrm>
            <a:off x="5166851" y="5105656"/>
            <a:ext cx="3687097" cy="646331"/>
          </a:xfrm>
          <a:prstGeom prst="rect">
            <a:avLst/>
          </a:prstGeom>
          <a:noFill/>
        </p:spPr>
        <p:txBody>
          <a:bodyPr wrap="square" rtlCol="0">
            <a:spAutoFit/>
          </a:bodyPr>
          <a:lstStyle/>
          <a:p>
            <a:r>
              <a:rPr lang="en-US" altLang="zh-TW" dirty="0"/>
              <a:t>Due to some unknown issue, the unzipping fails on my laptop</a:t>
            </a:r>
            <a:endParaRPr lang="zh-TW" altLang="en-US" dirty="0"/>
          </a:p>
        </p:txBody>
      </p:sp>
    </p:spTree>
    <p:extLst>
      <p:ext uri="{BB962C8B-B14F-4D97-AF65-F5344CB8AC3E}">
        <p14:creationId xmlns:p14="http://schemas.microsoft.com/office/powerpoint/2010/main" val="62956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61C470-1D77-9DB9-AF8E-79CF923DFCED}"/>
              </a:ext>
            </a:extLst>
          </p:cNvPr>
          <p:cNvSpPr>
            <a:spLocks noGrp="1"/>
          </p:cNvSpPr>
          <p:nvPr>
            <p:ph type="title"/>
          </p:nvPr>
        </p:nvSpPr>
        <p:spPr/>
        <p:txBody>
          <a:bodyPr/>
          <a:lstStyle/>
          <a:p>
            <a:r>
              <a:rPr lang="en-US" altLang="zh-TW" dirty="0"/>
              <a:t>Solar power plant data</a:t>
            </a:r>
            <a:endParaRPr lang="zh-TW" altLang="en-US" dirty="0"/>
          </a:p>
        </p:txBody>
      </p:sp>
      <p:pic>
        <p:nvPicPr>
          <p:cNvPr id="9" name="內容版面配置區 8">
            <a:extLst>
              <a:ext uri="{FF2B5EF4-FFF2-40B4-BE49-F238E27FC236}">
                <a16:creationId xmlns:a16="http://schemas.microsoft.com/office/drawing/2014/main" id="{F016706B-2442-514C-76CD-439E9128B75A}"/>
              </a:ext>
            </a:extLst>
          </p:cNvPr>
          <p:cNvPicPr>
            <a:picLocks noGrp="1" noChangeAspect="1"/>
          </p:cNvPicPr>
          <p:nvPr>
            <p:ph idx="1"/>
          </p:nvPr>
        </p:nvPicPr>
        <p:blipFill>
          <a:blip r:embed="rId2"/>
          <a:stretch>
            <a:fillRect/>
          </a:stretch>
        </p:blipFill>
        <p:spPr>
          <a:xfrm>
            <a:off x="104040" y="2111734"/>
            <a:ext cx="6754489" cy="4022725"/>
          </a:xfrm>
        </p:spPr>
      </p:pic>
      <p:pic>
        <p:nvPicPr>
          <p:cNvPr id="7" name="圖片 6">
            <a:extLst>
              <a:ext uri="{FF2B5EF4-FFF2-40B4-BE49-F238E27FC236}">
                <a16:creationId xmlns:a16="http://schemas.microsoft.com/office/drawing/2014/main" id="{F6688CDB-F1A6-FE6C-67C6-0701C2285848}"/>
              </a:ext>
            </a:extLst>
          </p:cNvPr>
          <p:cNvPicPr>
            <a:picLocks noChangeAspect="1"/>
          </p:cNvPicPr>
          <p:nvPr/>
        </p:nvPicPr>
        <p:blipFill>
          <a:blip r:embed="rId3"/>
          <a:stretch>
            <a:fillRect/>
          </a:stretch>
        </p:blipFill>
        <p:spPr>
          <a:xfrm>
            <a:off x="5742334" y="2476578"/>
            <a:ext cx="7353937" cy="3871295"/>
          </a:xfrm>
          <a:prstGeom prst="rect">
            <a:avLst/>
          </a:prstGeom>
        </p:spPr>
      </p:pic>
      <p:sp>
        <p:nvSpPr>
          <p:cNvPr id="10" name="文字方塊 9">
            <a:extLst>
              <a:ext uri="{FF2B5EF4-FFF2-40B4-BE49-F238E27FC236}">
                <a16:creationId xmlns:a16="http://schemas.microsoft.com/office/drawing/2014/main" id="{11DEBB49-52C4-EC46-1AA5-2BEB66F6BD64}"/>
              </a:ext>
            </a:extLst>
          </p:cNvPr>
          <p:cNvSpPr txBox="1"/>
          <p:nvPr/>
        </p:nvSpPr>
        <p:spPr>
          <a:xfrm>
            <a:off x="7462684" y="1737360"/>
            <a:ext cx="3283974" cy="369332"/>
          </a:xfrm>
          <a:prstGeom prst="rect">
            <a:avLst/>
          </a:prstGeom>
          <a:noFill/>
        </p:spPr>
        <p:txBody>
          <a:bodyPr wrap="square" rtlCol="0">
            <a:spAutoFit/>
          </a:bodyPr>
          <a:lstStyle/>
          <a:p>
            <a:r>
              <a:rPr lang="en-US" altLang="zh-TW" dirty="0"/>
              <a:t>Arrange the coordinate by g-map</a:t>
            </a:r>
            <a:endParaRPr lang="zh-TW" altLang="en-US" dirty="0"/>
          </a:p>
        </p:txBody>
      </p:sp>
      <p:sp>
        <p:nvSpPr>
          <p:cNvPr id="13" name="文字方塊 12">
            <a:extLst>
              <a:ext uri="{FF2B5EF4-FFF2-40B4-BE49-F238E27FC236}">
                <a16:creationId xmlns:a16="http://schemas.microsoft.com/office/drawing/2014/main" id="{BD154D78-A36D-5812-6B2E-7919B6EB2148}"/>
              </a:ext>
            </a:extLst>
          </p:cNvPr>
          <p:cNvSpPr txBox="1"/>
          <p:nvPr/>
        </p:nvSpPr>
        <p:spPr>
          <a:xfrm>
            <a:off x="3190568" y="6056500"/>
            <a:ext cx="3283974" cy="646331"/>
          </a:xfrm>
          <a:prstGeom prst="rect">
            <a:avLst/>
          </a:prstGeom>
          <a:noFill/>
        </p:spPr>
        <p:txBody>
          <a:bodyPr wrap="square" rtlCol="0">
            <a:spAutoFit/>
          </a:bodyPr>
          <a:lstStyle/>
          <a:p>
            <a:r>
              <a:rPr lang="en-US" altLang="zh-TW" dirty="0"/>
              <a:t>Haven’t write the code to compare</a:t>
            </a:r>
            <a:endParaRPr lang="zh-TW" altLang="en-US" dirty="0"/>
          </a:p>
        </p:txBody>
      </p:sp>
    </p:spTree>
    <p:extLst>
      <p:ext uri="{BB962C8B-B14F-4D97-AF65-F5344CB8AC3E}">
        <p14:creationId xmlns:p14="http://schemas.microsoft.com/office/powerpoint/2010/main" val="245629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B2F855-BB44-4E96-E8CA-90286BE0D75C}"/>
              </a:ext>
            </a:extLst>
          </p:cNvPr>
          <p:cNvSpPr>
            <a:spLocks noGrp="1"/>
          </p:cNvSpPr>
          <p:nvPr>
            <p:ph type="title"/>
          </p:nvPr>
        </p:nvSpPr>
        <p:spPr/>
        <p:txBody>
          <a:bodyPr/>
          <a:lstStyle/>
          <a:p>
            <a:r>
              <a:rPr lang="en-US" altLang="zh-TW" dirty="0" err="1"/>
              <a:t>Rsds</a:t>
            </a:r>
            <a:r>
              <a:rPr lang="en-US" altLang="zh-TW" dirty="0"/>
              <a:t> and </a:t>
            </a:r>
            <a:r>
              <a:rPr lang="en-US" altLang="zh-TW" dirty="0" err="1"/>
              <a:t>pv</a:t>
            </a:r>
            <a:r>
              <a:rPr lang="en-US" altLang="zh-TW" dirty="0"/>
              <a:t> out</a:t>
            </a:r>
            <a:endParaRPr lang="zh-TW" altLang="en-US" dirty="0"/>
          </a:p>
        </p:txBody>
      </p:sp>
      <p:pic>
        <p:nvPicPr>
          <p:cNvPr id="5" name="內容版面配置區 4">
            <a:extLst>
              <a:ext uri="{FF2B5EF4-FFF2-40B4-BE49-F238E27FC236}">
                <a16:creationId xmlns:a16="http://schemas.microsoft.com/office/drawing/2014/main" id="{03899017-B979-BF28-9F2C-577B2AC6FC73}"/>
              </a:ext>
            </a:extLst>
          </p:cNvPr>
          <p:cNvPicPr>
            <a:picLocks noGrp="1" noChangeAspect="1"/>
          </p:cNvPicPr>
          <p:nvPr>
            <p:ph idx="1"/>
          </p:nvPr>
        </p:nvPicPr>
        <p:blipFill>
          <a:blip r:embed="rId2"/>
          <a:stretch>
            <a:fillRect/>
          </a:stretch>
        </p:blipFill>
        <p:spPr>
          <a:xfrm>
            <a:off x="271736" y="1737360"/>
            <a:ext cx="6950042" cy="3368332"/>
          </a:xfrm>
        </p:spPr>
      </p:pic>
      <p:pic>
        <p:nvPicPr>
          <p:cNvPr id="1026" name="Picture 2">
            <a:extLst>
              <a:ext uri="{FF2B5EF4-FFF2-40B4-BE49-F238E27FC236}">
                <a16:creationId xmlns:a16="http://schemas.microsoft.com/office/drawing/2014/main" id="{6607C971-BA2B-B3CE-6884-E76E53837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973" y="3105552"/>
            <a:ext cx="6449961" cy="289510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5A5F5580-039E-B21A-3D24-45D45CCDEE01}"/>
              </a:ext>
            </a:extLst>
          </p:cNvPr>
          <p:cNvCxnSpPr/>
          <p:nvPr/>
        </p:nvCxnSpPr>
        <p:spPr>
          <a:xfrm>
            <a:off x="2507226" y="5368413"/>
            <a:ext cx="14748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00ECC98-03EE-408D-0D6D-D38E28CF09F2}"/>
              </a:ext>
            </a:extLst>
          </p:cNvPr>
          <p:cNvSpPr txBox="1"/>
          <p:nvPr/>
        </p:nvSpPr>
        <p:spPr>
          <a:xfrm>
            <a:off x="271736" y="5183747"/>
            <a:ext cx="6096000" cy="369332"/>
          </a:xfrm>
          <a:prstGeom prst="rect">
            <a:avLst/>
          </a:prstGeom>
          <a:noFill/>
        </p:spPr>
        <p:txBody>
          <a:bodyPr wrap="square">
            <a:spAutoFit/>
          </a:bodyPr>
          <a:lstStyle/>
          <a:p>
            <a:r>
              <a:rPr lang="en-US" altLang="zh-TW" dirty="0"/>
              <a:t>From key paper</a:t>
            </a:r>
            <a:endParaRPr lang="zh-TW" altLang="en-US" dirty="0"/>
          </a:p>
        </p:txBody>
      </p:sp>
    </p:spTree>
    <p:extLst>
      <p:ext uri="{BB962C8B-B14F-4D97-AF65-F5344CB8AC3E}">
        <p14:creationId xmlns:p14="http://schemas.microsoft.com/office/powerpoint/2010/main" val="377197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B913C5-D80E-53EE-5FC4-3FDCE459896B}"/>
              </a:ext>
            </a:extLst>
          </p:cNvPr>
          <p:cNvSpPr>
            <a:spLocks noGrp="1"/>
          </p:cNvSpPr>
          <p:nvPr>
            <p:ph type="title"/>
          </p:nvPr>
        </p:nvSpPr>
        <p:spPr/>
        <p:txBody>
          <a:bodyPr/>
          <a:lstStyle/>
          <a:p>
            <a:r>
              <a:rPr lang="en-US" altLang="zh-TW" dirty="0" err="1"/>
              <a:t>Sdsr</a:t>
            </a:r>
            <a:r>
              <a:rPr lang="en-US" altLang="zh-TW" dirty="0"/>
              <a:t> x optimal angle</a:t>
            </a:r>
            <a:endParaRPr lang="zh-TW" altLang="en-US" dirty="0"/>
          </a:p>
        </p:txBody>
      </p:sp>
      <p:pic>
        <p:nvPicPr>
          <p:cNvPr id="5" name="內容版面配置區 4">
            <a:extLst>
              <a:ext uri="{FF2B5EF4-FFF2-40B4-BE49-F238E27FC236}">
                <a16:creationId xmlns:a16="http://schemas.microsoft.com/office/drawing/2014/main" id="{A863A6F9-23AB-1259-66B2-2678AF0BEF72}"/>
              </a:ext>
            </a:extLst>
          </p:cNvPr>
          <p:cNvPicPr>
            <a:picLocks noGrp="1" noChangeAspect="1"/>
          </p:cNvPicPr>
          <p:nvPr>
            <p:ph idx="1"/>
          </p:nvPr>
        </p:nvPicPr>
        <p:blipFill>
          <a:blip r:embed="rId2"/>
          <a:stretch>
            <a:fillRect/>
          </a:stretch>
        </p:blipFill>
        <p:spPr>
          <a:xfrm>
            <a:off x="990367" y="1905256"/>
            <a:ext cx="5571774" cy="4022725"/>
          </a:xfrm>
        </p:spPr>
      </p:pic>
      <p:sp>
        <p:nvSpPr>
          <p:cNvPr id="7" name="文字方塊 6">
            <a:extLst>
              <a:ext uri="{FF2B5EF4-FFF2-40B4-BE49-F238E27FC236}">
                <a16:creationId xmlns:a16="http://schemas.microsoft.com/office/drawing/2014/main" id="{A57B7026-090A-CD6A-9B9E-290772727CB2}"/>
              </a:ext>
            </a:extLst>
          </p:cNvPr>
          <p:cNvSpPr txBox="1"/>
          <p:nvPr/>
        </p:nvSpPr>
        <p:spPr>
          <a:xfrm>
            <a:off x="5456903" y="2228671"/>
            <a:ext cx="6096000" cy="1200329"/>
          </a:xfrm>
          <a:prstGeom prst="rect">
            <a:avLst/>
          </a:prstGeom>
          <a:noFill/>
        </p:spPr>
        <p:txBody>
          <a:bodyPr wrap="square">
            <a:spAutoFit/>
          </a:bodyPr>
          <a:lstStyle/>
          <a:p>
            <a:r>
              <a:rPr lang="en-US" altLang="zh-TW" dirty="0" err="1"/>
              <a:t>From:Estimation</a:t>
            </a:r>
            <a:r>
              <a:rPr lang="en-US" altLang="zh-TW" dirty="0"/>
              <a:t> of Solar Radiation on a PV Panel Surface with</a:t>
            </a:r>
          </a:p>
          <a:p>
            <a:r>
              <a:rPr lang="en-US" altLang="zh-TW" dirty="0"/>
              <a:t> an Optimal Tilt Angle Using Electric Charged</a:t>
            </a:r>
          </a:p>
          <a:p>
            <a:r>
              <a:rPr lang="en-US" altLang="zh-TW" dirty="0"/>
              <a:t> Particles Optimization</a:t>
            </a:r>
          </a:p>
          <a:p>
            <a:r>
              <a:rPr lang="en-US" altLang="zh-TW" dirty="0"/>
              <a:t> Muhammad Saud Khan</a:t>
            </a:r>
            <a:endParaRPr lang="zh-TW" altLang="en-US" dirty="0"/>
          </a:p>
        </p:txBody>
      </p:sp>
    </p:spTree>
    <p:extLst>
      <p:ext uri="{BB962C8B-B14F-4D97-AF65-F5344CB8AC3E}">
        <p14:creationId xmlns:p14="http://schemas.microsoft.com/office/powerpoint/2010/main" val="278541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1EBAA-053B-A664-1E2C-721CDD4DB97E}"/>
              </a:ext>
            </a:extLst>
          </p:cNvPr>
          <p:cNvSpPr>
            <a:spLocks noGrp="1"/>
          </p:cNvSpPr>
          <p:nvPr>
            <p:ph type="title"/>
          </p:nvPr>
        </p:nvSpPr>
        <p:spPr>
          <a:xfrm>
            <a:off x="566338" y="-647462"/>
            <a:ext cx="10058400" cy="1450757"/>
          </a:xfrm>
        </p:spPr>
        <p:txBody>
          <a:bodyPr/>
          <a:lstStyle/>
          <a:p>
            <a:r>
              <a:rPr lang="en-US" altLang="zh-TW" dirty="0"/>
              <a:t>Rewind week2</a:t>
            </a:r>
            <a:endParaRPr lang="zh-TW" altLang="en-US" dirty="0"/>
          </a:p>
        </p:txBody>
      </p:sp>
      <p:graphicFrame>
        <p:nvGraphicFramePr>
          <p:cNvPr id="4" name="內容版面配置區 3">
            <a:extLst>
              <a:ext uri="{FF2B5EF4-FFF2-40B4-BE49-F238E27FC236}">
                <a16:creationId xmlns:a16="http://schemas.microsoft.com/office/drawing/2014/main" id="{B7CC6C57-2E39-A0FD-D3BA-F365298C3392}"/>
              </a:ext>
            </a:extLst>
          </p:cNvPr>
          <p:cNvGraphicFramePr>
            <a:graphicFrameLocks noGrp="1"/>
          </p:cNvGraphicFramePr>
          <p:nvPr>
            <p:ph idx="1"/>
            <p:extLst>
              <p:ext uri="{D42A27DB-BD31-4B8C-83A1-F6EECF244321}">
                <p14:modId xmlns:p14="http://schemas.microsoft.com/office/powerpoint/2010/main" val="2310435649"/>
              </p:ext>
            </p:extLst>
          </p:nvPr>
        </p:nvGraphicFramePr>
        <p:xfrm>
          <a:off x="566338" y="1271984"/>
          <a:ext cx="11325726" cy="4739804"/>
        </p:xfrm>
        <a:graphic>
          <a:graphicData uri="http://schemas.openxmlformats.org/drawingml/2006/table">
            <a:tbl>
              <a:tblPr firstRow="1" bandRow="1">
                <a:tableStyleId>{5C22544A-7EE6-4342-B048-85BDC9FD1C3A}</a:tableStyleId>
              </a:tblPr>
              <a:tblGrid>
                <a:gridCol w="8016188">
                  <a:extLst>
                    <a:ext uri="{9D8B030D-6E8A-4147-A177-3AD203B41FA5}">
                      <a16:colId xmlns:a16="http://schemas.microsoft.com/office/drawing/2014/main" val="4053725792"/>
                    </a:ext>
                  </a:extLst>
                </a:gridCol>
                <a:gridCol w="3309538">
                  <a:extLst>
                    <a:ext uri="{9D8B030D-6E8A-4147-A177-3AD203B41FA5}">
                      <a16:colId xmlns:a16="http://schemas.microsoft.com/office/drawing/2014/main" val="1676115211"/>
                    </a:ext>
                  </a:extLst>
                </a:gridCol>
              </a:tblGrid>
              <a:tr h="773471">
                <a:tc>
                  <a:txBody>
                    <a:bodyPr/>
                    <a:lstStyle/>
                    <a:p>
                      <a:r>
                        <a:rPr lang="en-US" altLang="zh-TW" sz="3200" dirty="0"/>
                        <a:t>work</a:t>
                      </a:r>
                      <a:endParaRPr lang="zh-TW" altLang="en-US" sz="3200" dirty="0"/>
                    </a:p>
                  </a:txBody>
                  <a:tcPr/>
                </a:tc>
                <a:tc>
                  <a:txBody>
                    <a:bodyPr/>
                    <a:lstStyle/>
                    <a:p>
                      <a:r>
                        <a:rPr lang="en-US" altLang="zh-TW" sz="3200" dirty="0"/>
                        <a:t>progress</a:t>
                      </a:r>
                      <a:endParaRPr lang="zh-TW" altLang="en-US" sz="3200" dirty="0"/>
                    </a:p>
                  </a:txBody>
                  <a:tcPr/>
                </a:tc>
                <a:extLst>
                  <a:ext uri="{0D108BD9-81ED-4DB2-BD59-A6C34878D82A}">
                    <a16:rowId xmlns:a16="http://schemas.microsoft.com/office/drawing/2014/main" val="1147714443"/>
                  </a:ext>
                </a:extLst>
              </a:tr>
              <a:tr h="773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Exploring a new database retrieval and code fetching</a:t>
                      </a:r>
                    </a:p>
                    <a:p>
                      <a:endParaRPr lang="zh-TW" altLang="en-US" sz="2400" dirty="0"/>
                    </a:p>
                  </a:txBody>
                  <a:tcPr/>
                </a:tc>
                <a:tc>
                  <a:txBody>
                    <a:bodyPr/>
                    <a:lstStyle/>
                    <a:p>
                      <a:r>
                        <a:rPr lang="en-US" altLang="zh-TW" sz="2400" dirty="0"/>
                        <a:t>Aims2 to explore</a:t>
                      </a:r>
                    </a:p>
                    <a:p>
                      <a:r>
                        <a:rPr lang="en-US" altLang="zh-TW" sz="2400" dirty="0"/>
                        <a:t>Cmip6 to get content</a:t>
                      </a:r>
                      <a:endParaRPr lang="zh-TW" altLang="en-US" sz="2400" dirty="0"/>
                    </a:p>
                  </a:txBody>
                  <a:tcPr/>
                </a:tc>
                <a:extLst>
                  <a:ext uri="{0D108BD9-81ED-4DB2-BD59-A6C34878D82A}">
                    <a16:rowId xmlns:a16="http://schemas.microsoft.com/office/drawing/2014/main" val="3261769931"/>
                  </a:ext>
                </a:extLst>
              </a:tr>
              <a:tr h="773471">
                <a:tc>
                  <a:txBody>
                    <a:bodyPr/>
                    <a:lstStyle/>
                    <a:p>
                      <a:r>
                        <a:rPr lang="en-US" altLang="zh-TW" sz="2400" dirty="0"/>
                        <a:t>Compare the plot:1. between models, 2.to </a:t>
                      </a:r>
                      <a:r>
                        <a:rPr lang="en-US" altLang="zh-TW" sz="2400" dirty="0" err="1"/>
                        <a:t>tif</a:t>
                      </a:r>
                      <a:r>
                        <a:rPr lang="en-US" altLang="zh-TW" sz="2400" dirty="0"/>
                        <a:t> file</a:t>
                      </a:r>
                      <a:endParaRPr lang="zh-TW" altLang="en-US" sz="2400" dirty="0"/>
                    </a:p>
                  </a:txBody>
                  <a:tcPr/>
                </a:tc>
                <a:tc>
                  <a:txBody>
                    <a:bodyPr/>
                    <a:lstStyle/>
                    <a:p>
                      <a:r>
                        <a:rPr lang="en-US" altLang="zh-TW" sz="2400" dirty="0"/>
                        <a:t>1.Check✅</a:t>
                      </a:r>
                    </a:p>
                    <a:p>
                      <a:r>
                        <a:rPr lang="en-US" altLang="zh-TW" sz="2400" dirty="0"/>
                        <a:t>2.Next pages</a:t>
                      </a:r>
                      <a:endParaRPr lang="zh-TW" altLang="en-US" sz="2400" dirty="0"/>
                    </a:p>
                  </a:txBody>
                  <a:tcPr/>
                </a:tc>
                <a:extLst>
                  <a:ext uri="{0D108BD9-81ED-4DB2-BD59-A6C34878D82A}">
                    <a16:rowId xmlns:a16="http://schemas.microsoft.com/office/drawing/2014/main" val="1126547322"/>
                  </a:ext>
                </a:extLst>
              </a:tr>
              <a:tr h="773471">
                <a:tc>
                  <a:txBody>
                    <a:bodyPr/>
                    <a:lstStyle/>
                    <a:p>
                      <a:r>
                        <a:rPr lang="en-US" altLang="zh-TW" sz="2400" dirty="0"/>
                        <a:t>Simple plotting</a:t>
                      </a:r>
                      <a:endParaRPr lang="zh-TW" altLang="en-US" sz="2400" dirty="0"/>
                    </a:p>
                  </a:txBody>
                  <a:tcPr/>
                </a:tc>
                <a:tc>
                  <a:txBody>
                    <a:bodyPr/>
                    <a:lstStyle/>
                    <a:p>
                      <a:r>
                        <a:rPr lang="en-US" altLang="zh-TW" sz="2400" dirty="0"/>
                        <a:t>check✅</a:t>
                      </a:r>
                      <a:endParaRPr lang="zh-TW" altLang="en-US" sz="2400" dirty="0"/>
                    </a:p>
                  </a:txBody>
                  <a:tcPr/>
                </a:tc>
                <a:extLst>
                  <a:ext uri="{0D108BD9-81ED-4DB2-BD59-A6C34878D82A}">
                    <a16:rowId xmlns:a16="http://schemas.microsoft.com/office/drawing/2014/main" val="320115773"/>
                  </a:ext>
                </a:extLst>
              </a:tr>
              <a:tr h="773471">
                <a:tc>
                  <a:txBody>
                    <a:bodyPr/>
                    <a:lstStyle/>
                    <a:p>
                      <a:r>
                        <a:rPr lang="en-US" altLang="zh-TW" sz="2400" dirty="0"/>
                        <a:t> Masked to Land Region Only</a:t>
                      </a:r>
                      <a:endParaRPr lang="zh-TW" altLang="en-US" sz="2400" dirty="0"/>
                    </a:p>
                  </a:txBody>
                  <a:tcPr/>
                </a:tc>
                <a:tc>
                  <a:txBody>
                    <a:bodyPr/>
                    <a:lstStyle/>
                    <a:p>
                      <a:r>
                        <a:rPr lang="en-US" altLang="zh-TW" sz="2400" dirty="0"/>
                        <a:t>check✅</a:t>
                      </a:r>
                      <a:endParaRPr lang="zh-TW" altLang="en-US" sz="2400" dirty="0"/>
                    </a:p>
                  </a:txBody>
                  <a:tcPr/>
                </a:tc>
                <a:extLst>
                  <a:ext uri="{0D108BD9-81ED-4DB2-BD59-A6C34878D82A}">
                    <a16:rowId xmlns:a16="http://schemas.microsoft.com/office/drawing/2014/main" val="722404009"/>
                  </a:ext>
                </a:extLst>
              </a:tr>
              <a:tr h="773471">
                <a:tc>
                  <a:txBody>
                    <a:bodyPr/>
                    <a:lstStyle/>
                    <a:p>
                      <a:r>
                        <a:rPr lang="en-US" altLang="zh-TW" sz="2400" dirty="0"/>
                        <a:t>Paper research</a:t>
                      </a:r>
                      <a:endParaRPr lang="zh-TW" altLang="en-US" sz="2400" dirty="0"/>
                    </a:p>
                  </a:txBody>
                  <a:tcPr/>
                </a:tc>
                <a:tc>
                  <a:txBody>
                    <a:bodyPr/>
                    <a:lstStyle/>
                    <a:p>
                      <a:r>
                        <a:rPr lang="en-US" altLang="zh-TW" sz="2400" dirty="0"/>
                        <a:t>Later pages</a:t>
                      </a:r>
                      <a:endParaRPr lang="zh-TW" altLang="en-US" sz="2400" dirty="0"/>
                    </a:p>
                  </a:txBody>
                  <a:tcPr/>
                </a:tc>
                <a:extLst>
                  <a:ext uri="{0D108BD9-81ED-4DB2-BD59-A6C34878D82A}">
                    <a16:rowId xmlns:a16="http://schemas.microsoft.com/office/drawing/2014/main" val="574697247"/>
                  </a:ext>
                </a:extLst>
              </a:tr>
            </a:tbl>
          </a:graphicData>
        </a:graphic>
      </p:graphicFrame>
    </p:spTree>
    <p:extLst>
      <p:ext uri="{BB962C8B-B14F-4D97-AF65-F5344CB8AC3E}">
        <p14:creationId xmlns:p14="http://schemas.microsoft.com/office/powerpoint/2010/main" val="1706891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63545D-3B9C-0A69-E5E8-4BC62CA78FDB}"/>
              </a:ext>
            </a:extLst>
          </p:cNvPr>
          <p:cNvSpPr>
            <a:spLocks noGrp="1"/>
          </p:cNvSpPr>
          <p:nvPr>
            <p:ph type="title"/>
          </p:nvPr>
        </p:nvSpPr>
        <p:spPr>
          <a:xfrm>
            <a:off x="782648" y="0"/>
            <a:ext cx="10058400" cy="1450757"/>
          </a:xfrm>
        </p:spPr>
        <p:txBody>
          <a:bodyPr>
            <a:normAutofit/>
          </a:bodyPr>
          <a:lstStyle/>
          <a:p>
            <a:r>
              <a:rPr lang="en-US" altLang="zh-TW" sz="4000" dirty="0" err="1"/>
              <a:t>Overview:downscaling</a:t>
            </a:r>
            <a:r>
              <a:rPr lang="en-US" altLang="zh-TW" sz="4000" dirty="0"/>
              <a:t>/ interpolation</a:t>
            </a:r>
            <a:br>
              <a:rPr lang="en-US" altLang="zh-TW" sz="4000" dirty="0"/>
            </a:br>
            <a:r>
              <a:rPr lang="en-US" altLang="zh-TW" sz="4000" b="1" dirty="0"/>
              <a:t>Effect on Solar Power Potential</a:t>
            </a:r>
            <a:endParaRPr lang="zh-TW" altLang="en-US" sz="4000" dirty="0"/>
          </a:p>
        </p:txBody>
      </p:sp>
      <p:sp>
        <p:nvSpPr>
          <p:cNvPr id="3" name="內容版面配置區 2">
            <a:extLst>
              <a:ext uri="{FF2B5EF4-FFF2-40B4-BE49-F238E27FC236}">
                <a16:creationId xmlns:a16="http://schemas.microsoft.com/office/drawing/2014/main" id="{ED02980D-3D4D-FECA-2144-B561CBD0C64F}"/>
              </a:ext>
            </a:extLst>
          </p:cNvPr>
          <p:cNvSpPr>
            <a:spLocks noGrp="1"/>
          </p:cNvSpPr>
          <p:nvPr>
            <p:ph idx="1"/>
          </p:nvPr>
        </p:nvSpPr>
        <p:spPr/>
        <p:txBody>
          <a:bodyPr>
            <a:normAutofit fontScale="92500" lnSpcReduction="20000"/>
          </a:bodyPr>
          <a:lstStyle/>
          <a:p>
            <a:r>
              <a:rPr lang="en-US" altLang="zh-TW" b="1" dirty="0"/>
              <a:t>Spatial Interpolation Techniques</a:t>
            </a:r>
          </a:p>
          <a:p>
            <a:r>
              <a:rPr lang="en-US" altLang="zh-TW" dirty="0"/>
              <a:t>Various interpolation methods, such as </a:t>
            </a:r>
            <a:r>
              <a:rPr lang="en-US" altLang="zh-TW" b="1" dirty="0"/>
              <a:t>Inverse Distance Weighting (IDW), </a:t>
            </a:r>
            <a:r>
              <a:rPr lang="en-US" altLang="zh-TW" dirty="0"/>
              <a:t>have been evaluated for their effectiveness in estimating solar energy potential. For instance, studies have indicated that the IDW approach with a power of 5 yields superior results compared to classical interpolators, particularly in complex terrains. The precision of these interpolation methods is crucial, as the accurate representation of solar radiation across different geographical locations can directly affect the feasibility and efficiency of solar energy installations.</a:t>
            </a:r>
          </a:p>
          <a:p>
            <a:r>
              <a:rPr lang="en-US" altLang="zh-TW" dirty="0"/>
              <a:t>.</a:t>
            </a:r>
            <a:r>
              <a:rPr lang="en-US" altLang="zh-TW" b="1" dirty="0"/>
              <a:t>Downscaling Methods</a:t>
            </a:r>
          </a:p>
          <a:p>
            <a:r>
              <a:rPr lang="en-US" altLang="zh-TW" dirty="0"/>
              <a:t>Temporal and spatial downscaling techniques are essential for capturing the diurnal and seasonal variations in solar radiation. These methods allow for a more detailed modeling of solar irradiance that aligns closely with real-world conditions. For example, the implementation of functional principal component analysis (FPCA) facilitates the development of a diurnal template model, which can be adapted to work across larger regions, thereby enhancing the robustness of solar radiation predictions.</a:t>
            </a:r>
          </a:p>
          <a:p>
            <a:r>
              <a:rPr lang="en-US" altLang="zh-TW" dirty="0" err="1"/>
              <a:t>From:Influence</a:t>
            </a:r>
            <a:r>
              <a:rPr lang="en-US" altLang="zh-TW" dirty="0"/>
              <a:t> of design data availability on the accuracy of physical photovoltaic power forecasts</a:t>
            </a:r>
          </a:p>
          <a:p>
            <a:endParaRPr lang="zh-TW" altLang="en-US" dirty="0"/>
          </a:p>
        </p:txBody>
      </p:sp>
    </p:spTree>
    <p:extLst>
      <p:ext uri="{BB962C8B-B14F-4D97-AF65-F5344CB8AC3E}">
        <p14:creationId xmlns:p14="http://schemas.microsoft.com/office/powerpoint/2010/main" val="1955911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AAEC92-EA74-0A95-1753-873B2FAE376D}"/>
              </a:ext>
            </a:extLst>
          </p:cNvPr>
          <p:cNvSpPr>
            <a:spLocks noGrp="1"/>
          </p:cNvSpPr>
          <p:nvPr>
            <p:ph type="title"/>
          </p:nvPr>
        </p:nvSpPr>
        <p:spPr/>
        <p:txBody>
          <a:bodyPr/>
          <a:lstStyle/>
          <a:p>
            <a:r>
              <a:rPr lang="en-US" altLang="zh-TW" dirty="0"/>
              <a:t>Downscaling </a:t>
            </a:r>
            <a:r>
              <a:rPr lang="en-US" altLang="zh-TW" dirty="0" err="1"/>
              <a:t>v.s</a:t>
            </a:r>
            <a:r>
              <a:rPr lang="en-US" altLang="zh-TW" dirty="0"/>
              <a:t>. </a:t>
            </a:r>
            <a:r>
              <a:rPr lang="en-GB" altLang="zh-TW" dirty="0"/>
              <a:t>Spatial Interpolation</a:t>
            </a:r>
            <a:endParaRPr lang="zh-TW" altLang="en-US" dirty="0"/>
          </a:p>
        </p:txBody>
      </p:sp>
      <p:sp>
        <p:nvSpPr>
          <p:cNvPr id="3" name="內容版面配置區 2">
            <a:extLst>
              <a:ext uri="{FF2B5EF4-FFF2-40B4-BE49-F238E27FC236}">
                <a16:creationId xmlns:a16="http://schemas.microsoft.com/office/drawing/2014/main" id="{DA5B9BB1-ED6E-03A2-62AE-BA4ECCC506C2}"/>
              </a:ext>
            </a:extLst>
          </p:cNvPr>
          <p:cNvSpPr>
            <a:spLocks noGrp="1"/>
          </p:cNvSpPr>
          <p:nvPr>
            <p:ph idx="1"/>
          </p:nvPr>
        </p:nvSpPr>
        <p:spPr/>
        <p:txBody>
          <a:bodyPr>
            <a:normAutofit/>
          </a:bodyPr>
          <a:lstStyle/>
          <a:p>
            <a:r>
              <a:rPr lang="en-US" altLang="zh-TW" dirty="0"/>
              <a:t>A. Downscaling:</a:t>
            </a:r>
          </a:p>
          <a:p>
            <a:endParaRPr lang="en-US" altLang="zh-TW" dirty="0"/>
          </a:p>
          <a:p>
            <a:pPr lvl="1"/>
            <a:r>
              <a:rPr lang="en-US" altLang="zh-TW" b="1" dirty="0"/>
              <a:t>Dynamical downscaling</a:t>
            </a:r>
            <a:r>
              <a:rPr lang="en-US" altLang="zh-TW" dirty="0"/>
              <a:t>: Using a Regional Climate Model (RCM) driven by GCM/reanalysis to produce finer resolution outputs. Computationally heavy.</a:t>
            </a:r>
          </a:p>
          <a:p>
            <a:pPr lvl="1"/>
            <a:r>
              <a:rPr lang="en-US" altLang="zh-TW" b="1" dirty="0"/>
              <a:t>Statistical downscaling</a:t>
            </a:r>
            <a:r>
              <a:rPr lang="en-US" altLang="zh-TW" dirty="0"/>
              <a:t>: Using statistical or machine learning relationships between large-scale predictors and local observations to infer high-resolution conditions.</a:t>
            </a:r>
          </a:p>
          <a:p>
            <a:pPr marL="201168" lvl="1" indent="0">
              <a:buNone/>
            </a:pPr>
            <a:r>
              <a:rPr lang="en-US" altLang="zh-TW" dirty="0"/>
              <a:t>B. </a:t>
            </a:r>
            <a:r>
              <a:rPr lang="en-GB" altLang="zh-TW" dirty="0"/>
              <a:t>Spatial Interpolation</a:t>
            </a:r>
          </a:p>
          <a:p>
            <a:r>
              <a:rPr lang="en-US" altLang="zh-TW" b="1" dirty="0"/>
              <a:t>Spatial interpolation</a:t>
            </a:r>
            <a:r>
              <a:rPr lang="en-US" altLang="zh-TW" dirty="0"/>
              <a:t> is a process to estimate values at unmeasured locations based on known data points.</a:t>
            </a:r>
          </a:p>
          <a:p>
            <a:pPr lvl="1"/>
            <a:r>
              <a:rPr lang="en-US" altLang="zh-TW" b="1" dirty="0"/>
              <a:t>Inverse Distance Weighting (IDW)</a:t>
            </a:r>
            <a:endParaRPr lang="en-US" altLang="zh-TW" dirty="0"/>
          </a:p>
          <a:p>
            <a:pPr lvl="1"/>
            <a:r>
              <a:rPr lang="en-US" altLang="zh-TW" b="1" dirty="0"/>
              <a:t>Kriging(a more common way to do)</a:t>
            </a:r>
            <a:endParaRPr lang="en-US" altLang="zh-TW" dirty="0"/>
          </a:p>
          <a:p>
            <a:pPr lvl="1"/>
            <a:r>
              <a:rPr lang="en-US" altLang="zh-TW" b="1" dirty="0"/>
              <a:t>Spline interpolation(the one </a:t>
            </a:r>
            <a:r>
              <a:rPr lang="en-US" altLang="zh-TW" b="1" dirty="0" err="1"/>
              <a:t>pygrid</a:t>
            </a:r>
            <a:r>
              <a:rPr lang="en-US" altLang="zh-TW" b="1" dirty="0"/>
              <a:t> apply)</a:t>
            </a:r>
            <a:endParaRPr lang="en-US" altLang="zh-TW" dirty="0"/>
          </a:p>
          <a:p>
            <a:pPr marL="201168" lvl="1" indent="0">
              <a:buNone/>
            </a:pPr>
            <a:endParaRPr lang="en-US" altLang="zh-TW" dirty="0"/>
          </a:p>
          <a:p>
            <a:endParaRPr lang="zh-TW" altLang="en-US" dirty="0"/>
          </a:p>
        </p:txBody>
      </p:sp>
    </p:spTree>
    <p:extLst>
      <p:ext uri="{BB962C8B-B14F-4D97-AF65-F5344CB8AC3E}">
        <p14:creationId xmlns:p14="http://schemas.microsoft.com/office/powerpoint/2010/main" val="3577555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0D25D-ED0A-DE1A-96CD-FD844F2BF5C7}"/>
              </a:ext>
            </a:extLst>
          </p:cNvPr>
          <p:cNvSpPr>
            <a:spLocks noGrp="1"/>
          </p:cNvSpPr>
          <p:nvPr>
            <p:ph type="title"/>
          </p:nvPr>
        </p:nvSpPr>
        <p:spPr/>
        <p:txBody>
          <a:bodyPr>
            <a:normAutofit fontScale="90000"/>
          </a:bodyPr>
          <a:lstStyle/>
          <a:p>
            <a:r>
              <a:rPr lang="en-US" altLang="zh-TW" dirty="0"/>
              <a:t>A physical downscaling algorithm for the generation of high-resolution spatiotemporal solar irradiance data</a:t>
            </a:r>
            <a:endParaRPr lang="zh-TW" altLang="en-US" dirty="0"/>
          </a:p>
        </p:txBody>
      </p:sp>
      <p:sp>
        <p:nvSpPr>
          <p:cNvPr id="3" name="內容版面配置區 2">
            <a:extLst>
              <a:ext uri="{FF2B5EF4-FFF2-40B4-BE49-F238E27FC236}">
                <a16:creationId xmlns:a16="http://schemas.microsoft.com/office/drawing/2014/main" id="{48C2ECD4-9D4D-3803-8E86-7C06D369F208}"/>
              </a:ext>
            </a:extLst>
          </p:cNvPr>
          <p:cNvSpPr>
            <a:spLocks noGrp="1"/>
          </p:cNvSpPr>
          <p:nvPr>
            <p:ph idx="1"/>
          </p:nvPr>
        </p:nvSpPr>
        <p:spPr>
          <a:xfrm>
            <a:off x="78658" y="1845733"/>
            <a:ext cx="7344994" cy="4488989"/>
          </a:xfrm>
        </p:spPr>
        <p:txBody>
          <a:bodyPr>
            <a:normAutofit/>
          </a:bodyPr>
          <a:lstStyle/>
          <a:p>
            <a:r>
              <a:rPr lang="en-GB" altLang="zh-TW" b="1" dirty="0"/>
              <a:t>NSRDB</a:t>
            </a:r>
            <a:r>
              <a:rPr lang="en-GB" altLang="zh-TW" dirty="0"/>
              <a:t>: Provides 30-min, 4 km × 4 km resolution solar data.</a:t>
            </a:r>
          </a:p>
          <a:p>
            <a:r>
              <a:rPr lang="en-GB" altLang="zh-TW" b="1" dirty="0" err="1"/>
              <a:t>Apply:Solar</a:t>
            </a:r>
            <a:r>
              <a:rPr lang="en-GB" altLang="zh-TW" b="1" dirty="0"/>
              <a:t> </a:t>
            </a:r>
            <a:r>
              <a:rPr lang="en-GB" altLang="zh-TW" b="1" dirty="0" err="1"/>
              <a:t>modeling</a:t>
            </a:r>
            <a:r>
              <a:rPr lang="en-GB" altLang="zh-TW" b="1" dirty="0"/>
              <a:t> tools (e.g. SAM, IGMS) </a:t>
            </a:r>
            <a:r>
              <a:rPr lang="en-GB" altLang="zh-TW" b="1" dirty="0">
                <a:hlinkClick r:id="rId2"/>
              </a:rPr>
              <a:t>https://www.pvsyst.com/</a:t>
            </a:r>
            <a:endParaRPr lang="en-GB" altLang="zh-TW" b="1" dirty="0"/>
          </a:p>
          <a:p>
            <a:endParaRPr lang="en-GB" altLang="zh-TW" b="1" dirty="0"/>
          </a:p>
          <a:p>
            <a:r>
              <a:rPr lang="en-GB" altLang="zh-TW" dirty="0"/>
              <a:t>Uses </a:t>
            </a:r>
            <a:r>
              <a:rPr lang="en-GB" altLang="zh-TW" b="1" dirty="0"/>
              <a:t>Inverse Distance Weighted (IDW) interpolation</a:t>
            </a:r>
            <a:r>
              <a:rPr lang="en-GB" altLang="zh-TW" dirty="0"/>
              <a:t> for continuous atmospheric variables (e.g. aerosol optical depth, temperature, pressure).</a:t>
            </a:r>
          </a:p>
          <a:p>
            <a:r>
              <a:rPr lang="en-GB" altLang="zh-TW" dirty="0"/>
              <a:t>fine-scale cloud variability drives PV output fluctuations, the method adds synthetic </a:t>
            </a:r>
            <a:r>
              <a:rPr lang="en-GB" altLang="zh-TW" dirty="0" err="1"/>
              <a:t>variability:Uses</a:t>
            </a:r>
            <a:r>
              <a:rPr lang="en-GB" altLang="zh-TW" dirty="0"/>
              <a:t> a triangular distribution based on the clear-sky ratio (predicted irradiance / clear-sky irradiance).</a:t>
            </a:r>
          </a:p>
          <a:p>
            <a:r>
              <a:rPr lang="en-GB" altLang="zh-TW" b="1" dirty="0"/>
              <a:t>Validate by</a:t>
            </a:r>
            <a:r>
              <a:rPr lang="en-US" altLang="zh-TW" b="1" dirty="0"/>
              <a:t> SURFRAD ground measurements</a:t>
            </a:r>
            <a:r>
              <a:rPr lang="en-US" altLang="zh-TW" dirty="0"/>
              <a:t>: Showed comparable accuracy to native NSRDB, despite added synthetic variability.</a:t>
            </a:r>
          </a:p>
          <a:p>
            <a:pPr marL="0" indent="0">
              <a:buNone/>
            </a:pPr>
            <a:endParaRPr lang="zh-TW" altLang="en-US" b="1" dirty="0"/>
          </a:p>
        </p:txBody>
      </p:sp>
      <p:pic>
        <p:nvPicPr>
          <p:cNvPr id="5" name="圖片 4">
            <a:extLst>
              <a:ext uri="{FF2B5EF4-FFF2-40B4-BE49-F238E27FC236}">
                <a16:creationId xmlns:a16="http://schemas.microsoft.com/office/drawing/2014/main" id="{68A84F63-9F72-3D84-2458-8E1AAED74607}"/>
              </a:ext>
            </a:extLst>
          </p:cNvPr>
          <p:cNvPicPr>
            <a:picLocks noChangeAspect="1"/>
          </p:cNvPicPr>
          <p:nvPr/>
        </p:nvPicPr>
        <p:blipFill>
          <a:blip r:embed="rId3"/>
          <a:stretch>
            <a:fillRect/>
          </a:stretch>
        </p:blipFill>
        <p:spPr>
          <a:xfrm>
            <a:off x="8221688" y="1096008"/>
            <a:ext cx="4284944" cy="4488989"/>
          </a:xfrm>
          <a:prstGeom prst="rect">
            <a:avLst/>
          </a:prstGeom>
        </p:spPr>
      </p:pic>
      <p:sp>
        <p:nvSpPr>
          <p:cNvPr id="6" name="橢圓 5">
            <a:extLst>
              <a:ext uri="{FF2B5EF4-FFF2-40B4-BE49-F238E27FC236}">
                <a16:creationId xmlns:a16="http://schemas.microsoft.com/office/drawing/2014/main" id="{27F55476-14CC-B943-6C24-AAB11BAE5ED4}"/>
              </a:ext>
            </a:extLst>
          </p:cNvPr>
          <p:cNvSpPr/>
          <p:nvPr/>
        </p:nvSpPr>
        <p:spPr>
          <a:xfrm>
            <a:off x="11110451" y="3857414"/>
            <a:ext cx="1002891" cy="629264"/>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3C972613-36C9-0BE6-E9C6-040BE0D3E980}"/>
              </a:ext>
            </a:extLst>
          </p:cNvPr>
          <p:cNvPicPr>
            <a:picLocks noChangeAspect="1"/>
          </p:cNvPicPr>
          <p:nvPr/>
        </p:nvPicPr>
        <p:blipFill>
          <a:blip r:embed="rId4"/>
          <a:stretch>
            <a:fillRect/>
          </a:stretch>
        </p:blipFill>
        <p:spPr>
          <a:xfrm>
            <a:off x="7728303" y="4676048"/>
            <a:ext cx="5082980" cy="2171888"/>
          </a:xfrm>
          <a:prstGeom prst="rect">
            <a:avLst/>
          </a:prstGeom>
        </p:spPr>
      </p:pic>
    </p:spTree>
    <p:extLst>
      <p:ext uri="{BB962C8B-B14F-4D97-AF65-F5344CB8AC3E}">
        <p14:creationId xmlns:p14="http://schemas.microsoft.com/office/powerpoint/2010/main" val="326879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600B8-D3EA-B9A5-3936-D5C5706ED849}"/>
              </a:ext>
            </a:extLst>
          </p:cNvPr>
          <p:cNvSpPr>
            <a:spLocks noGrp="1"/>
          </p:cNvSpPr>
          <p:nvPr>
            <p:ph type="title"/>
          </p:nvPr>
        </p:nvSpPr>
        <p:spPr/>
        <p:txBody>
          <a:bodyPr>
            <a:normAutofit fontScale="90000"/>
          </a:bodyPr>
          <a:lstStyle/>
          <a:p>
            <a:r>
              <a:rPr lang="en-US" altLang="zh-TW" dirty="0"/>
              <a:t>A simple approach to the synthetic generation of solar irradiance time series with high temporal resolution</a:t>
            </a:r>
            <a:endParaRPr lang="zh-TW" altLang="en-US" dirty="0"/>
          </a:p>
        </p:txBody>
      </p:sp>
      <p:sp>
        <p:nvSpPr>
          <p:cNvPr id="3" name="內容版面配置區 2">
            <a:extLst>
              <a:ext uri="{FF2B5EF4-FFF2-40B4-BE49-F238E27FC236}">
                <a16:creationId xmlns:a16="http://schemas.microsoft.com/office/drawing/2014/main" id="{C40984E2-6E0A-04AF-691E-86A0EE5E1DE1}"/>
              </a:ext>
            </a:extLst>
          </p:cNvPr>
          <p:cNvSpPr>
            <a:spLocks noGrp="1"/>
          </p:cNvSpPr>
          <p:nvPr>
            <p:ph idx="1"/>
          </p:nvPr>
        </p:nvSpPr>
        <p:spPr>
          <a:xfrm>
            <a:off x="1097280" y="4922894"/>
            <a:ext cx="7800914" cy="1450756"/>
          </a:xfrm>
        </p:spPr>
        <p:txBody>
          <a:bodyPr>
            <a:normAutofit/>
          </a:bodyPr>
          <a:lstStyle/>
          <a:p>
            <a:r>
              <a:rPr lang="en-GB" altLang="zh-TW" dirty="0"/>
              <a:t>Introduces </a:t>
            </a:r>
            <a:r>
              <a:rPr lang="en-GB" altLang="zh-TW" b="1" dirty="0"/>
              <a:t>simple, computationally efficient</a:t>
            </a:r>
            <a:r>
              <a:rPr lang="en-GB" altLang="zh-TW" dirty="0"/>
              <a:t> synthetic downscaling</a:t>
            </a:r>
            <a:br>
              <a:rPr lang="en-GB" altLang="zh-TW" dirty="0"/>
            </a:br>
            <a:br>
              <a:rPr lang="en-GB" altLang="zh-TW" dirty="0"/>
            </a:br>
            <a:r>
              <a:rPr lang="en-GB" altLang="zh-TW" dirty="0"/>
              <a:t>Captures </a:t>
            </a:r>
            <a:r>
              <a:rPr lang="en-GB" altLang="zh-TW" b="1" dirty="0"/>
              <a:t>statistical characteristics</a:t>
            </a:r>
            <a:r>
              <a:rPr lang="en-GB" altLang="zh-TW" dirty="0"/>
              <a:t> of sub-hourly fluctuation</a:t>
            </a:r>
          </a:p>
          <a:p>
            <a:r>
              <a:rPr lang="en-GB" altLang="zh-TW" dirty="0"/>
              <a:t>Ensures </a:t>
            </a:r>
            <a:r>
              <a:rPr lang="en-GB" altLang="zh-TW" b="1" dirty="0"/>
              <a:t>energy conservation</a:t>
            </a:r>
            <a:r>
              <a:rPr lang="en-GB" altLang="zh-TW" dirty="0"/>
              <a:t> over daily/monthly scales</a:t>
            </a:r>
            <a:endParaRPr lang="zh-TW" altLang="en-US" dirty="0"/>
          </a:p>
        </p:txBody>
      </p:sp>
      <p:pic>
        <p:nvPicPr>
          <p:cNvPr id="5" name="圖片 4">
            <a:extLst>
              <a:ext uri="{FF2B5EF4-FFF2-40B4-BE49-F238E27FC236}">
                <a16:creationId xmlns:a16="http://schemas.microsoft.com/office/drawing/2014/main" id="{88EFFB3F-A159-26D3-9C45-3AA81B2891D4}"/>
              </a:ext>
            </a:extLst>
          </p:cNvPr>
          <p:cNvPicPr>
            <a:picLocks noChangeAspect="1"/>
          </p:cNvPicPr>
          <p:nvPr/>
        </p:nvPicPr>
        <p:blipFill>
          <a:blip r:embed="rId2"/>
          <a:stretch>
            <a:fillRect/>
          </a:stretch>
        </p:blipFill>
        <p:spPr>
          <a:xfrm>
            <a:off x="441441" y="1845735"/>
            <a:ext cx="4897475" cy="3083156"/>
          </a:xfrm>
          <a:prstGeom prst="rect">
            <a:avLst/>
          </a:prstGeom>
        </p:spPr>
      </p:pic>
      <p:pic>
        <p:nvPicPr>
          <p:cNvPr id="7" name="圖片 6">
            <a:extLst>
              <a:ext uri="{FF2B5EF4-FFF2-40B4-BE49-F238E27FC236}">
                <a16:creationId xmlns:a16="http://schemas.microsoft.com/office/drawing/2014/main" id="{4A582EBC-6BEC-B150-50B8-FCF3585FBAD2}"/>
              </a:ext>
            </a:extLst>
          </p:cNvPr>
          <p:cNvPicPr>
            <a:picLocks noChangeAspect="1"/>
          </p:cNvPicPr>
          <p:nvPr/>
        </p:nvPicPr>
        <p:blipFill>
          <a:blip r:embed="rId3"/>
          <a:stretch>
            <a:fillRect/>
          </a:stretch>
        </p:blipFill>
        <p:spPr>
          <a:xfrm>
            <a:off x="5994755" y="1845733"/>
            <a:ext cx="5333316" cy="3077161"/>
          </a:xfrm>
          <a:prstGeom prst="rect">
            <a:avLst/>
          </a:prstGeom>
        </p:spPr>
      </p:pic>
    </p:spTree>
    <p:extLst>
      <p:ext uri="{BB962C8B-B14F-4D97-AF65-F5344CB8AC3E}">
        <p14:creationId xmlns:p14="http://schemas.microsoft.com/office/powerpoint/2010/main" val="427874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4E3F3-8E60-2B48-5990-816BB00783D0}"/>
              </a:ext>
            </a:extLst>
          </p:cNvPr>
          <p:cNvSpPr>
            <a:spLocks noGrp="1"/>
          </p:cNvSpPr>
          <p:nvPr>
            <p:ph type="title"/>
          </p:nvPr>
        </p:nvSpPr>
        <p:spPr/>
        <p:txBody>
          <a:bodyPr/>
          <a:lstStyle/>
          <a:p>
            <a:r>
              <a:rPr lang="en-GB" altLang="zh-TW" dirty="0"/>
              <a:t>Challenges encountered </a:t>
            </a:r>
            <a:endParaRPr lang="zh-TW" altLang="en-US" dirty="0"/>
          </a:p>
        </p:txBody>
      </p:sp>
      <p:sp>
        <p:nvSpPr>
          <p:cNvPr id="3" name="內容版面配置區 2">
            <a:extLst>
              <a:ext uri="{FF2B5EF4-FFF2-40B4-BE49-F238E27FC236}">
                <a16:creationId xmlns:a16="http://schemas.microsoft.com/office/drawing/2014/main" id="{96D93E4A-AC82-0904-CD25-9A85626BDAFA}"/>
              </a:ext>
            </a:extLst>
          </p:cNvPr>
          <p:cNvSpPr>
            <a:spLocks noGrp="1"/>
          </p:cNvSpPr>
          <p:nvPr>
            <p:ph idx="1"/>
          </p:nvPr>
        </p:nvSpPr>
        <p:spPr>
          <a:xfrm>
            <a:off x="290052" y="1737359"/>
            <a:ext cx="10058400" cy="4535621"/>
          </a:xfrm>
        </p:spPr>
        <p:txBody>
          <a:bodyPr>
            <a:normAutofit/>
          </a:bodyPr>
          <a:lstStyle/>
          <a:p>
            <a:r>
              <a:rPr lang="en-US" altLang="zh-TW" dirty="0"/>
              <a:t>1. the repo of </a:t>
            </a:r>
            <a:r>
              <a:rPr lang="en-US" altLang="zh-TW" dirty="0" err="1"/>
              <a:t>github</a:t>
            </a:r>
            <a:r>
              <a:rPr lang="en-US" altLang="zh-TW" dirty="0">
                <a:sym typeface="Wingdings" panose="05000000000000000000" pitchFamily="2" charset="2"/>
              </a:rPr>
              <a:t>: (haven’t </a:t>
            </a:r>
            <a:r>
              <a:rPr lang="en-GB" altLang="zh-TW" dirty="0"/>
              <a:t>fork this repository </a:t>
            </a:r>
            <a:r>
              <a:rPr lang="en-US" altLang="zh-TW" dirty="0">
                <a:sym typeface="Wingdings" panose="05000000000000000000" pitchFamily="2" charset="2"/>
              </a:rPr>
              <a:t>) </a:t>
            </a:r>
            <a:r>
              <a:rPr lang="zh-TW" altLang="en-US" dirty="0">
                <a:sym typeface="Wingdings" panose="05000000000000000000" pitchFamily="2" charset="2"/>
              </a:rPr>
              <a:t>問題應該不大只是還沒授權共編</a:t>
            </a:r>
            <a:endParaRPr lang="en-US" altLang="zh-TW" dirty="0"/>
          </a:p>
          <a:p>
            <a:r>
              <a:rPr lang="en-US" altLang="zh-TW" dirty="0"/>
              <a:t>2.the differences between models are somehow significantly as I show, but the three simulations in a models got no significance</a:t>
            </a:r>
          </a:p>
          <a:p>
            <a:r>
              <a:rPr lang="en-US" altLang="zh-TW" dirty="0"/>
              <a:t>3. the three models use different way to encode the date, and the dating is a mess on </a:t>
            </a:r>
            <a:r>
              <a:rPr lang="en-US" altLang="zh-TW" dirty="0" err="1"/>
              <a:t>gfdl</a:t>
            </a:r>
            <a:r>
              <a:rPr lang="en-US" altLang="zh-TW" dirty="0"/>
              <a:t> model, </a:t>
            </a:r>
            <a:r>
              <a:rPr lang="en-US" altLang="zh-TW" dirty="0" err="1"/>
              <a:t>prolly</a:t>
            </a:r>
            <a:r>
              <a:rPr lang="en-US" altLang="zh-TW" dirty="0"/>
              <a:t> due to the date conversion</a:t>
            </a:r>
          </a:p>
          <a:p>
            <a:r>
              <a:rPr lang="en-US" altLang="zh-TW" dirty="0"/>
              <a:t>4.still don’t have organized way to deal with the power </a:t>
            </a:r>
            <a:r>
              <a:rPr lang="en-US" altLang="zh-TW" dirty="0" err="1"/>
              <a:t>genreation</a:t>
            </a:r>
            <a:r>
              <a:rPr lang="en-US" altLang="zh-TW" dirty="0"/>
              <a:t> zip</a:t>
            </a:r>
          </a:p>
          <a:p>
            <a:r>
              <a:rPr lang="en-US" altLang="zh-TW" dirty="0"/>
              <a:t>5.Unit conversion(shall be easy but haven’t be done)</a:t>
            </a:r>
          </a:p>
          <a:p>
            <a:r>
              <a:rPr lang="en-US" altLang="zh-TW" dirty="0"/>
              <a:t>6.the arranging of the monthly output from each power plant, since the</a:t>
            </a:r>
          </a:p>
          <a:p>
            <a:r>
              <a:rPr lang="en-US" altLang="zh-TW" dirty="0"/>
              <a:t>Power plant labels are added through time, so the splitting is tricky</a:t>
            </a:r>
          </a:p>
          <a:p>
            <a:r>
              <a:rPr lang="zh-TW" altLang="en-US" dirty="0"/>
              <a:t>整體來說這幾天的主題稍稍離題，因為沒有花費夠多時間搞定</a:t>
            </a:r>
            <a:endParaRPr lang="en-US" altLang="zh-TW" dirty="0"/>
          </a:p>
          <a:p>
            <a:r>
              <a:rPr lang="en-US" altLang="zh-TW" dirty="0"/>
              <a:t>Power generation </a:t>
            </a:r>
            <a:r>
              <a:rPr lang="zh-TW" altLang="en-US" dirty="0"/>
              <a:t>的 </a:t>
            </a:r>
            <a:r>
              <a:rPr lang="en-US" altLang="zh-TW" dirty="0" err="1"/>
              <a:t>json</a:t>
            </a:r>
            <a:endParaRPr lang="zh-TW" altLang="en-US" dirty="0"/>
          </a:p>
        </p:txBody>
      </p:sp>
      <p:graphicFrame>
        <p:nvGraphicFramePr>
          <p:cNvPr id="18" name="表格 17">
            <a:extLst>
              <a:ext uri="{FF2B5EF4-FFF2-40B4-BE49-F238E27FC236}">
                <a16:creationId xmlns:a16="http://schemas.microsoft.com/office/drawing/2014/main" id="{066A8A12-5E43-C553-8126-C1E32673E1B4}"/>
              </a:ext>
            </a:extLst>
          </p:cNvPr>
          <p:cNvGraphicFramePr>
            <a:graphicFrameLocks noGrp="1"/>
          </p:cNvGraphicFramePr>
          <p:nvPr>
            <p:extLst>
              <p:ext uri="{D42A27DB-BD31-4B8C-83A1-F6EECF244321}">
                <p14:modId xmlns:p14="http://schemas.microsoft.com/office/powerpoint/2010/main" val="1616006019"/>
              </p:ext>
            </p:extLst>
          </p:nvPr>
        </p:nvGraphicFramePr>
        <p:xfrm>
          <a:off x="8681884" y="3902506"/>
          <a:ext cx="3680541" cy="2590800"/>
        </p:xfrm>
        <a:graphic>
          <a:graphicData uri="http://schemas.openxmlformats.org/drawingml/2006/table">
            <a:tbl>
              <a:tblPr firstRow="1" bandRow="1">
                <a:tableStyleId>{5C22544A-7EE6-4342-B048-85BDC9FD1C3A}</a:tableStyleId>
              </a:tblPr>
              <a:tblGrid>
                <a:gridCol w="757083">
                  <a:extLst>
                    <a:ext uri="{9D8B030D-6E8A-4147-A177-3AD203B41FA5}">
                      <a16:colId xmlns:a16="http://schemas.microsoft.com/office/drawing/2014/main" val="3533418452"/>
                    </a:ext>
                  </a:extLst>
                </a:gridCol>
                <a:gridCol w="1347020">
                  <a:extLst>
                    <a:ext uri="{9D8B030D-6E8A-4147-A177-3AD203B41FA5}">
                      <a16:colId xmlns:a16="http://schemas.microsoft.com/office/drawing/2014/main" val="216346860"/>
                    </a:ext>
                  </a:extLst>
                </a:gridCol>
                <a:gridCol w="1576438">
                  <a:extLst>
                    <a:ext uri="{9D8B030D-6E8A-4147-A177-3AD203B41FA5}">
                      <a16:colId xmlns:a16="http://schemas.microsoft.com/office/drawing/2014/main" val="569403184"/>
                    </a:ext>
                  </a:extLst>
                </a:gridCol>
              </a:tblGrid>
              <a:tr h="0">
                <a:tc>
                  <a:txBody>
                    <a:bodyPr/>
                    <a:lstStyle/>
                    <a:p>
                      <a:r>
                        <a:rPr lang="en-US" altLang="zh-TW" dirty="0"/>
                        <a:t>work</a:t>
                      </a:r>
                      <a:endParaRPr lang="zh-TW" altLang="en-US" dirty="0"/>
                    </a:p>
                  </a:txBody>
                  <a:tcPr/>
                </a:tc>
                <a:tc>
                  <a:txBody>
                    <a:bodyPr/>
                    <a:lstStyle/>
                    <a:p>
                      <a:r>
                        <a:rPr lang="en-US" altLang="zh-TW" dirty="0"/>
                        <a:t>difficulties</a:t>
                      </a:r>
                      <a:endParaRPr lang="zh-TW" altLang="en-US" dirty="0"/>
                    </a:p>
                  </a:txBody>
                  <a:tcPr/>
                </a:tc>
                <a:tc>
                  <a:txBody>
                    <a:bodyPr/>
                    <a:lstStyle/>
                    <a:p>
                      <a:r>
                        <a:rPr lang="en-US" altLang="zh-TW" dirty="0"/>
                        <a:t>completeness</a:t>
                      </a:r>
                      <a:endParaRPr lang="zh-TW" altLang="en-US" dirty="0"/>
                    </a:p>
                  </a:txBody>
                  <a:tcPr/>
                </a:tc>
                <a:extLst>
                  <a:ext uri="{0D108BD9-81ED-4DB2-BD59-A6C34878D82A}">
                    <a16:rowId xmlns:a16="http://schemas.microsoft.com/office/drawing/2014/main" val="1941845762"/>
                  </a:ext>
                </a:extLst>
              </a:tr>
              <a:tr h="370840">
                <a:tc>
                  <a:txBody>
                    <a:bodyPr/>
                    <a:lstStyle/>
                    <a:p>
                      <a:r>
                        <a:rPr lang="en-US" altLang="zh-TW" dirty="0"/>
                        <a:t>1</a:t>
                      </a:r>
                      <a:endParaRPr lang="zh-TW" altLang="en-US" dirty="0"/>
                    </a:p>
                  </a:txBody>
                  <a:tcPr/>
                </a:tc>
                <a:tc>
                  <a:txBody>
                    <a:bodyPr/>
                    <a:lstStyle/>
                    <a:p>
                      <a:r>
                        <a:rPr lang="en-US" altLang="zh-TW" dirty="0"/>
                        <a:t>low</a:t>
                      </a:r>
                      <a:endParaRPr lang="zh-TW" altLang="en-US" dirty="0"/>
                    </a:p>
                  </a:txBody>
                  <a:tcPr/>
                </a:tc>
                <a:tc>
                  <a:txBody>
                    <a:bodyPr/>
                    <a:lstStyle/>
                    <a:p>
                      <a:r>
                        <a:rPr lang="en-US" altLang="zh-TW" dirty="0"/>
                        <a:t>0%</a:t>
                      </a:r>
                      <a:endParaRPr lang="zh-TW" altLang="en-US" dirty="0"/>
                    </a:p>
                  </a:txBody>
                  <a:tcPr/>
                </a:tc>
                <a:extLst>
                  <a:ext uri="{0D108BD9-81ED-4DB2-BD59-A6C34878D82A}">
                    <a16:rowId xmlns:a16="http://schemas.microsoft.com/office/drawing/2014/main" val="1641423814"/>
                  </a:ext>
                </a:extLst>
              </a:tr>
              <a:tr h="370840">
                <a:tc>
                  <a:txBody>
                    <a:bodyPr/>
                    <a:lstStyle/>
                    <a:p>
                      <a:r>
                        <a:rPr lang="en-US" altLang="zh-TW" dirty="0"/>
                        <a:t>2</a:t>
                      </a:r>
                      <a:endParaRPr lang="zh-TW" altLang="en-US" dirty="0"/>
                    </a:p>
                  </a:txBody>
                  <a:tcPr/>
                </a:tc>
                <a:tc>
                  <a:txBody>
                    <a:bodyPr/>
                    <a:lstStyle/>
                    <a:p>
                      <a:r>
                        <a:rPr lang="en-US" altLang="zh-TW" dirty="0"/>
                        <a:t>high</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Less than10%</a:t>
                      </a:r>
                      <a:endParaRPr lang="zh-TW" altLang="en-US" dirty="0"/>
                    </a:p>
                  </a:txBody>
                  <a:tcPr/>
                </a:tc>
                <a:extLst>
                  <a:ext uri="{0D108BD9-81ED-4DB2-BD59-A6C34878D82A}">
                    <a16:rowId xmlns:a16="http://schemas.microsoft.com/office/drawing/2014/main" val="1176596666"/>
                  </a:ext>
                </a:extLst>
              </a:tr>
              <a:tr h="370840">
                <a:tc>
                  <a:txBody>
                    <a:bodyPr/>
                    <a:lstStyle/>
                    <a:p>
                      <a:r>
                        <a:rPr lang="en-US" altLang="zh-TW" dirty="0"/>
                        <a:t>3</a:t>
                      </a:r>
                      <a:endParaRPr lang="zh-TW" altLang="en-US" dirty="0"/>
                    </a:p>
                  </a:txBody>
                  <a:tcPr/>
                </a:tc>
                <a:tc>
                  <a:txBody>
                    <a:bodyPr/>
                    <a:lstStyle/>
                    <a:p>
                      <a:r>
                        <a:rPr lang="en-US" altLang="zh-TW" dirty="0"/>
                        <a:t>Low-mid</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80%</a:t>
                      </a:r>
                      <a:endParaRPr lang="zh-TW" altLang="en-US" dirty="0"/>
                    </a:p>
                  </a:txBody>
                  <a:tcPr/>
                </a:tc>
                <a:extLst>
                  <a:ext uri="{0D108BD9-81ED-4DB2-BD59-A6C34878D82A}">
                    <a16:rowId xmlns:a16="http://schemas.microsoft.com/office/drawing/2014/main" val="1559638988"/>
                  </a:ext>
                </a:extLst>
              </a:tr>
              <a:tr h="370840">
                <a:tc>
                  <a:txBody>
                    <a:bodyPr/>
                    <a:lstStyle/>
                    <a:p>
                      <a:r>
                        <a:rPr lang="en-US" altLang="zh-TW" dirty="0"/>
                        <a:t>4</a:t>
                      </a:r>
                      <a:endParaRPr lang="zh-TW" altLang="en-US" dirty="0"/>
                    </a:p>
                  </a:txBody>
                  <a:tcPr/>
                </a:tc>
                <a:tc>
                  <a:txBody>
                    <a:bodyPr/>
                    <a:lstStyle/>
                    <a:p>
                      <a:r>
                        <a:rPr lang="en-US" altLang="zh-TW" dirty="0"/>
                        <a:t>mid</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20%</a:t>
                      </a:r>
                      <a:endParaRPr lang="zh-TW" altLang="en-US" dirty="0"/>
                    </a:p>
                  </a:txBody>
                  <a:tcPr/>
                </a:tc>
                <a:extLst>
                  <a:ext uri="{0D108BD9-81ED-4DB2-BD59-A6C34878D82A}">
                    <a16:rowId xmlns:a16="http://schemas.microsoft.com/office/drawing/2014/main" val="1295571072"/>
                  </a:ext>
                </a:extLst>
              </a:tr>
              <a:tr h="370840">
                <a:tc>
                  <a:txBody>
                    <a:bodyPr/>
                    <a:lstStyle/>
                    <a:p>
                      <a:r>
                        <a:rPr lang="en-US" altLang="zh-TW" dirty="0"/>
                        <a:t>5</a:t>
                      </a:r>
                      <a:endParaRPr lang="zh-TW" altLang="en-US" dirty="0"/>
                    </a:p>
                  </a:txBody>
                  <a:tcPr/>
                </a:tc>
                <a:tc>
                  <a:txBody>
                    <a:bodyPr/>
                    <a:lstStyle/>
                    <a:p>
                      <a:r>
                        <a:rPr lang="en-US" altLang="zh-TW" dirty="0"/>
                        <a:t>low</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20%</a:t>
                      </a:r>
                      <a:endParaRPr lang="zh-TW" altLang="en-US" dirty="0"/>
                    </a:p>
                  </a:txBody>
                  <a:tcPr/>
                </a:tc>
                <a:extLst>
                  <a:ext uri="{0D108BD9-81ED-4DB2-BD59-A6C34878D82A}">
                    <a16:rowId xmlns:a16="http://schemas.microsoft.com/office/drawing/2014/main" val="3988473013"/>
                  </a:ext>
                </a:extLst>
              </a:tr>
              <a:tr h="370840">
                <a:tc>
                  <a:txBody>
                    <a:bodyPr/>
                    <a:lstStyle/>
                    <a:p>
                      <a:r>
                        <a:rPr lang="en-US" altLang="zh-TW" dirty="0"/>
                        <a:t>6</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Low-mid</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0%</a:t>
                      </a:r>
                      <a:endParaRPr lang="zh-TW" altLang="en-US" dirty="0"/>
                    </a:p>
                  </a:txBody>
                  <a:tcPr/>
                </a:tc>
                <a:extLst>
                  <a:ext uri="{0D108BD9-81ED-4DB2-BD59-A6C34878D82A}">
                    <a16:rowId xmlns:a16="http://schemas.microsoft.com/office/drawing/2014/main" val="1802591630"/>
                  </a:ext>
                </a:extLst>
              </a:tr>
            </a:tbl>
          </a:graphicData>
        </a:graphic>
      </p:graphicFrame>
    </p:spTree>
    <p:extLst>
      <p:ext uri="{BB962C8B-B14F-4D97-AF65-F5344CB8AC3E}">
        <p14:creationId xmlns:p14="http://schemas.microsoft.com/office/powerpoint/2010/main" val="76543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8C93E7-395F-D301-FD45-EC528825EA03}"/>
              </a:ext>
            </a:extLst>
          </p:cNvPr>
          <p:cNvSpPr>
            <a:spLocks noGrp="1"/>
          </p:cNvSpPr>
          <p:nvPr>
            <p:ph type="title"/>
          </p:nvPr>
        </p:nvSpPr>
        <p:spPr/>
        <p:txBody>
          <a:bodyPr/>
          <a:lstStyle/>
          <a:p>
            <a:r>
              <a:rPr lang="en-US" altLang="zh-TW" dirty="0"/>
              <a:t>Topics </a:t>
            </a:r>
            <a:r>
              <a:rPr lang="en-US" altLang="zh-TW" dirty="0" err="1"/>
              <a:t>wanna</a:t>
            </a:r>
            <a:r>
              <a:rPr lang="en-US" altLang="zh-TW" dirty="0"/>
              <a:t> discuss</a:t>
            </a:r>
            <a:endParaRPr lang="zh-TW" altLang="en-US" dirty="0"/>
          </a:p>
        </p:txBody>
      </p:sp>
      <p:sp>
        <p:nvSpPr>
          <p:cNvPr id="3" name="內容版面配置區 2">
            <a:extLst>
              <a:ext uri="{FF2B5EF4-FFF2-40B4-BE49-F238E27FC236}">
                <a16:creationId xmlns:a16="http://schemas.microsoft.com/office/drawing/2014/main" id="{886D7664-44A4-44D9-3583-E76C26892A24}"/>
              </a:ext>
            </a:extLst>
          </p:cNvPr>
          <p:cNvSpPr>
            <a:spLocks noGrp="1"/>
          </p:cNvSpPr>
          <p:nvPr>
            <p:ph idx="1"/>
          </p:nvPr>
        </p:nvSpPr>
        <p:spPr/>
        <p:txBody>
          <a:bodyPr/>
          <a:lstStyle/>
          <a:p>
            <a:r>
              <a:rPr lang="en-US" altLang="zh-TW" dirty="0"/>
              <a:t>1.</a:t>
            </a:r>
            <a:r>
              <a:rPr lang="en-GB" altLang="zh-TW" dirty="0"/>
              <a:t> Research direction to the downscaling and recommended method to try</a:t>
            </a:r>
          </a:p>
          <a:p>
            <a:r>
              <a:rPr lang="en-GB" altLang="zh-TW" dirty="0"/>
              <a:t>2.How to deal with the difference between models</a:t>
            </a:r>
          </a:p>
          <a:p>
            <a:r>
              <a:rPr lang="en-GB" altLang="zh-TW" dirty="0"/>
              <a:t>3.The recommended method to further tackle the data’s significance below expectation to the different scenario</a:t>
            </a:r>
            <a:endParaRPr lang="zh-TW" altLang="en-US" dirty="0"/>
          </a:p>
        </p:txBody>
      </p:sp>
    </p:spTree>
    <p:extLst>
      <p:ext uri="{BB962C8B-B14F-4D97-AF65-F5344CB8AC3E}">
        <p14:creationId xmlns:p14="http://schemas.microsoft.com/office/powerpoint/2010/main" val="2075150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6883F9-85F7-4E46-C601-BEED3BFA1DAC}"/>
              </a:ext>
            </a:extLst>
          </p:cNvPr>
          <p:cNvSpPr>
            <a:spLocks noGrp="1"/>
          </p:cNvSpPr>
          <p:nvPr>
            <p:ph type="title"/>
          </p:nvPr>
        </p:nvSpPr>
        <p:spPr/>
        <p:txBody>
          <a:bodyPr/>
          <a:lstStyle/>
          <a:p>
            <a:r>
              <a:rPr lang="en-US" altLang="zh-TW" dirty="0"/>
              <a:t>Planned progress and expected outcomes </a:t>
            </a:r>
            <a:endParaRPr lang="zh-TW" altLang="en-US" dirty="0"/>
          </a:p>
        </p:txBody>
      </p:sp>
      <p:sp>
        <p:nvSpPr>
          <p:cNvPr id="3" name="內容版面配置區 2">
            <a:extLst>
              <a:ext uri="{FF2B5EF4-FFF2-40B4-BE49-F238E27FC236}">
                <a16:creationId xmlns:a16="http://schemas.microsoft.com/office/drawing/2014/main" id="{27B2CAA0-6E21-636D-02AF-B54E9205B884}"/>
              </a:ext>
            </a:extLst>
          </p:cNvPr>
          <p:cNvSpPr>
            <a:spLocks noGrp="1"/>
          </p:cNvSpPr>
          <p:nvPr>
            <p:ph idx="1"/>
          </p:nvPr>
        </p:nvSpPr>
        <p:spPr/>
        <p:txBody>
          <a:bodyPr/>
          <a:lstStyle/>
          <a:p>
            <a:r>
              <a:rPr lang="en-US" altLang="zh-TW" dirty="0"/>
              <a:t>1.update the code and data csv onto </a:t>
            </a:r>
            <a:r>
              <a:rPr lang="en-US" altLang="zh-TW" dirty="0" err="1"/>
              <a:t>github</a:t>
            </a:r>
            <a:endParaRPr lang="en-US" altLang="zh-TW" dirty="0"/>
          </a:p>
          <a:p>
            <a:r>
              <a:rPr lang="en-US" altLang="zh-TW" dirty="0"/>
              <a:t>2.study more on paper related to downscaling (scikit-learn / </a:t>
            </a:r>
            <a:r>
              <a:rPr lang="en-US" altLang="zh-TW" dirty="0" err="1"/>
              <a:t>xgboost</a:t>
            </a:r>
            <a:r>
              <a:rPr lang="en-US" altLang="zh-TW" dirty="0"/>
              <a:t> / </a:t>
            </a:r>
            <a:r>
              <a:rPr lang="en-US" altLang="zh-TW" dirty="0" err="1"/>
              <a:t>LightGBM</a:t>
            </a:r>
            <a:r>
              <a:rPr lang="en-US" altLang="zh-TW" dirty="0"/>
              <a:t> for statistical </a:t>
            </a:r>
            <a:r>
              <a:rPr lang="en-US" altLang="zh-TW" dirty="0" err="1"/>
              <a:t>downscalingPyKrige</a:t>
            </a:r>
            <a:r>
              <a:rPr lang="en-US" altLang="zh-TW" dirty="0"/>
              <a:t> / </a:t>
            </a:r>
            <a:r>
              <a:rPr lang="en-US" altLang="zh-TW" dirty="0" err="1"/>
              <a:t>GSTools</a:t>
            </a:r>
            <a:r>
              <a:rPr lang="en-US" altLang="zh-TW" dirty="0"/>
              <a:t> for kriging-based interpolation)</a:t>
            </a:r>
          </a:p>
          <a:p>
            <a:r>
              <a:rPr lang="en-US" altLang="zh-TW" dirty="0"/>
              <a:t>3.make sure the power generation. Json is readable and can be apply on the comparison</a:t>
            </a:r>
          </a:p>
          <a:p>
            <a:r>
              <a:rPr lang="en-US" altLang="zh-TW" dirty="0"/>
              <a:t>4.briefly compare the data with basic interpolation method </a:t>
            </a:r>
            <a:r>
              <a:rPr lang="en-US" altLang="zh-TW" dirty="0" err="1"/>
              <a:t>pvout</a:t>
            </a:r>
            <a:r>
              <a:rPr lang="en-US" altLang="zh-TW" dirty="0"/>
              <a:t> and the real data, focus on the time span 2016-2020</a:t>
            </a:r>
          </a:p>
          <a:p>
            <a:pPr lvl="1"/>
            <a:r>
              <a:rPr lang="en-US" altLang="zh-TW" dirty="0"/>
              <a:t>a. arrange the location index ✅</a:t>
            </a:r>
          </a:p>
          <a:p>
            <a:pPr lvl="1"/>
            <a:r>
              <a:rPr lang="en-US" altLang="zh-TW" dirty="0"/>
              <a:t>b. arrange the power plant output data by month, just like :</a:t>
            </a:r>
          </a:p>
          <a:p>
            <a:pPr lvl="1"/>
            <a:r>
              <a:rPr lang="en-US" altLang="zh-TW" dirty="0"/>
              <a:t>c. get the spatial analysis cell, from nearest to linear, then try the kriging by </a:t>
            </a:r>
            <a:r>
              <a:rPr lang="en-US" altLang="zh-TW" dirty="0" err="1"/>
              <a:t>pykrig</a:t>
            </a:r>
            <a:r>
              <a:rPr lang="en-US" altLang="zh-TW" dirty="0"/>
              <a:t> modules (exploring)</a:t>
            </a:r>
          </a:p>
          <a:p>
            <a:pPr lvl="1"/>
            <a:r>
              <a:rPr lang="en-US" altLang="zh-TW" dirty="0"/>
              <a:t>d. turn the </a:t>
            </a:r>
            <a:r>
              <a:rPr lang="en-US" altLang="zh-TW" dirty="0" err="1"/>
              <a:t>sdrs</a:t>
            </a:r>
            <a:r>
              <a:rPr lang="en-US" altLang="zh-TW" dirty="0"/>
              <a:t> into </a:t>
            </a:r>
            <a:r>
              <a:rPr lang="en-US" altLang="zh-TW" dirty="0" err="1"/>
              <a:t>pvout</a:t>
            </a:r>
            <a:r>
              <a:rPr lang="en-US" altLang="zh-TW" dirty="0"/>
              <a:t> by formula given by paper, set the ref temp =25 to exclude the effect of temp</a:t>
            </a:r>
          </a:p>
          <a:p>
            <a:pPr lvl="1"/>
            <a:r>
              <a:rPr lang="en-US" altLang="zh-TW" dirty="0"/>
              <a:t>e. compare the data</a:t>
            </a:r>
          </a:p>
          <a:p>
            <a:endParaRPr lang="zh-TW" altLang="en-US" dirty="0"/>
          </a:p>
        </p:txBody>
      </p:sp>
      <p:pic>
        <p:nvPicPr>
          <p:cNvPr id="5" name="圖片 4">
            <a:extLst>
              <a:ext uri="{FF2B5EF4-FFF2-40B4-BE49-F238E27FC236}">
                <a16:creationId xmlns:a16="http://schemas.microsoft.com/office/drawing/2014/main" id="{D76BED1A-5FD1-9325-7E31-6BD1E92FBAD7}"/>
              </a:ext>
            </a:extLst>
          </p:cNvPr>
          <p:cNvPicPr>
            <a:picLocks noChangeAspect="1"/>
          </p:cNvPicPr>
          <p:nvPr/>
        </p:nvPicPr>
        <p:blipFill>
          <a:blip r:embed="rId2"/>
          <a:stretch>
            <a:fillRect/>
          </a:stretch>
        </p:blipFill>
        <p:spPr>
          <a:xfrm>
            <a:off x="8930529" y="286603"/>
            <a:ext cx="3171832" cy="2170201"/>
          </a:xfrm>
          <a:prstGeom prst="rect">
            <a:avLst/>
          </a:prstGeom>
        </p:spPr>
      </p:pic>
      <p:cxnSp>
        <p:nvCxnSpPr>
          <p:cNvPr id="7" name="直線單箭頭接點 6">
            <a:extLst>
              <a:ext uri="{FF2B5EF4-FFF2-40B4-BE49-F238E27FC236}">
                <a16:creationId xmlns:a16="http://schemas.microsoft.com/office/drawing/2014/main" id="{CDEA657E-990A-66FE-06AF-4A4A9A3717E1}"/>
              </a:ext>
            </a:extLst>
          </p:cNvPr>
          <p:cNvCxnSpPr/>
          <p:nvPr/>
        </p:nvCxnSpPr>
        <p:spPr>
          <a:xfrm flipV="1">
            <a:off x="7354529" y="2615381"/>
            <a:ext cx="3519948" cy="1789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39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E7EDCA-2CAB-E14A-E6AD-1F373C715A7F}"/>
              </a:ext>
            </a:extLst>
          </p:cNvPr>
          <p:cNvSpPr>
            <a:spLocks noGrp="1"/>
          </p:cNvSpPr>
          <p:nvPr>
            <p:ph type="title"/>
          </p:nvPr>
        </p:nvSpPr>
        <p:spPr/>
        <p:txBody>
          <a:bodyPr/>
          <a:lstStyle/>
          <a:p>
            <a:r>
              <a:rPr lang="en-US" altLang="zh-TW" dirty="0"/>
              <a:t>Solar atlas</a:t>
            </a:r>
            <a:endParaRPr lang="zh-TW" altLang="en-US" dirty="0"/>
          </a:p>
        </p:txBody>
      </p:sp>
      <p:sp>
        <p:nvSpPr>
          <p:cNvPr id="3" name="內容版面配置區 2">
            <a:extLst>
              <a:ext uri="{FF2B5EF4-FFF2-40B4-BE49-F238E27FC236}">
                <a16:creationId xmlns:a16="http://schemas.microsoft.com/office/drawing/2014/main" id="{B7CD1E08-78A5-7DCC-F2EC-C6CF0B11752A}"/>
              </a:ext>
            </a:extLst>
          </p:cNvPr>
          <p:cNvSpPr>
            <a:spLocks noGrp="1"/>
          </p:cNvSpPr>
          <p:nvPr>
            <p:ph idx="1"/>
          </p:nvPr>
        </p:nvSpPr>
        <p:spPr>
          <a:xfrm>
            <a:off x="635164" y="1885063"/>
            <a:ext cx="5323185" cy="4023360"/>
          </a:xfrm>
        </p:spPr>
        <p:txBody>
          <a:bodyPr>
            <a:normAutofit/>
          </a:bodyPr>
          <a:lstStyle/>
          <a:p>
            <a:pPr fontAlgn="base"/>
            <a:r>
              <a:rPr lang="en-US" altLang="zh-TW" dirty="0"/>
              <a:t>For solar resource (GHI, DNI, DIF, GTI) and PV power potential (PVOUT) two temporal representation of data was prepared:</a:t>
            </a:r>
            <a:br>
              <a:rPr lang="en-US" altLang="zh-TW" dirty="0"/>
            </a:br>
            <a:r>
              <a:rPr lang="en-US" altLang="zh-TW" dirty="0"/>
              <a:t>• </a:t>
            </a:r>
            <a:r>
              <a:rPr lang="en-US" altLang="zh-TW" dirty="0">
                <a:highlight>
                  <a:srgbClr val="FFFF00"/>
                </a:highlight>
              </a:rPr>
              <a:t>Longterm yearly/monthly average of daily totals (</a:t>
            </a:r>
            <a:r>
              <a:rPr lang="en-US" altLang="zh-TW" dirty="0" err="1">
                <a:highlight>
                  <a:srgbClr val="FFFF00"/>
                </a:highlight>
              </a:rPr>
              <a:t>LTAym_AvgDailyTotals</a:t>
            </a:r>
            <a:r>
              <a:rPr lang="en-US" altLang="zh-TW" dirty="0">
                <a:highlight>
                  <a:srgbClr val="FFFF00"/>
                </a:highlight>
              </a:rPr>
              <a:t>)</a:t>
            </a:r>
            <a:br>
              <a:rPr lang="en-US" altLang="zh-TW" dirty="0">
                <a:highlight>
                  <a:srgbClr val="FFFF00"/>
                </a:highlight>
              </a:rPr>
            </a:br>
            <a:r>
              <a:rPr lang="en-US" altLang="zh-TW" dirty="0">
                <a:highlight>
                  <a:srgbClr val="FFFF00"/>
                </a:highlight>
              </a:rPr>
              <a:t>• Longterm average of yearly/monthly totals (</a:t>
            </a:r>
            <a:r>
              <a:rPr lang="en-US" altLang="zh-TW" dirty="0" err="1">
                <a:highlight>
                  <a:srgbClr val="FFFF00"/>
                </a:highlight>
              </a:rPr>
              <a:t>LTAym_YearlyMonthlyTotals</a:t>
            </a:r>
            <a:r>
              <a:rPr lang="en-US" altLang="zh-TW" dirty="0">
                <a:highlight>
                  <a:srgbClr val="FFFF00"/>
                </a:highlight>
              </a:rPr>
              <a:t>)</a:t>
            </a:r>
            <a:br>
              <a:rPr lang="en-US" altLang="zh-TW" dirty="0"/>
            </a:br>
            <a:r>
              <a:rPr lang="en-US" altLang="zh-TW" dirty="0"/>
              <a:t>Both types of temporal data representations are equivalent, you can select the aggregation of your preference. The relation between datasets is described by simple equations:</a:t>
            </a:r>
            <a:br>
              <a:rPr lang="en-US" altLang="zh-TW" dirty="0"/>
            </a:br>
            <a:r>
              <a:rPr lang="en-US" altLang="zh-TW" dirty="0"/>
              <a:t>• </a:t>
            </a:r>
            <a:r>
              <a:rPr lang="en-US" altLang="zh-TW" dirty="0" err="1"/>
              <a:t>LTAy_YearlyTotals</a:t>
            </a:r>
            <a:r>
              <a:rPr lang="en-US" altLang="zh-TW" dirty="0"/>
              <a:t> = </a:t>
            </a:r>
            <a:r>
              <a:rPr lang="en-US" altLang="zh-TW" dirty="0" err="1"/>
              <a:t>LTAy_DailyTotals</a:t>
            </a:r>
            <a:r>
              <a:rPr lang="en-US" altLang="zh-TW" dirty="0"/>
              <a:t> * 365.25</a:t>
            </a:r>
            <a:br>
              <a:rPr lang="en-US" altLang="zh-TW" dirty="0"/>
            </a:br>
            <a:r>
              <a:rPr lang="en-US" altLang="zh-TW" dirty="0"/>
              <a:t>• </a:t>
            </a:r>
            <a:r>
              <a:rPr lang="en-US" altLang="zh-TW" dirty="0" err="1"/>
              <a:t>LTAy_MonthlyTotals</a:t>
            </a:r>
            <a:r>
              <a:rPr lang="en-US" altLang="zh-TW" dirty="0"/>
              <a:t> = </a:t>
            </a:r>
            <a:r>
              <a:rPr lang="en-US" altLang="zh-TW" dirty="0" err="1"/>
              <a:t>LTAy_DailyTotals</a:t>
            </a:r>
            <a:r>
              <a:rPr lang="en-US" altLang="zh-TW" dirty="0"/>
              <a:t> * </a:t>
            </a:r>
            <a:r>
              <a:rPr lang="en-US" altLang="zh-TW" dirty="0" err="1"/>
              <a:t>Number_of_Days_In_The_Month</a:t>
            </a:r>
            <a:endParaRPr lang="en-US" altLang="zh-TW" dirty="0"/>
          </a:p>
          <a:p>
            <a:endParaRPr lang="zh-TW" altLang="en-US" dirty="0"/>
          </a:p>
        </p:txBody>
      </p:sp>
      <p:pic>
        <p:nvPicPr>
          <p:cNvPr id="5" name="圖片 4">
            <a:extLst>
              <a:ext uri="{FF2B5EF4-FFF2-40B4-BE49-F238E27FC236}">
                <a16:creationId xmlns:a16="http://schemas.microsoft.com/office/drawing/2014/main" id="{A03B046E-1217-2D83-0D6E-3A6D0233193D}"/>
              </a:ext>
            </a:extLst>
          </p:cNvPr>
          <p:cNvPicPr>
            <a:picLocks noChangeAspect="1"/>
          </p:cNvPicPr>
          <p:nvPr/>
        </p:nvPicPr>
        <p:blipFill>
          <a:blip r:embed="rId2"/>
          <a:stretch>
            <a:fillRect/>
          </a:stretch>
        </p:blipFill>
        <p:spPr>
          <a:xfrm>
            <a:off x="7034409" y="147180"/>
            <a:ext cx="4671465" cy="6424217"/>
          </a:xfrm>
          <a:prstGeom prst="rect">
            <a:avLst/>
          </a:prstGeom>
        </p:spPr>
      </p:pic>
      <p:pic>
        <p:nvPicPr>
          <p:cNvPr id="7" name="圖片 6">
            <a:extLst>
              <a:ext uri="{FF2B5EF4-FFF2-40B4-BE49-F238E27FC236}">
                <a16:creationId xmlns:a16="http://schemas.microsoft.com/office/drawing/2014/main" id="{9C9E49A9-91C3-C7B0-2953-17E628D5EB2E}"/>
              </a:ext>
            </a:extLst>
          </p:cNvPr>
          <p:cNvPicPr>
            <a:picLocks noChangeAspect="1"/>
          </p:cNvPicPr>
          <p:nvPr/>
        </p:nvPicPr>
        <p:blipFill>
          <a:blip r:embed="rId3"/>
          <a:stretch>
            <a:fillRect/>
          </a:stretch>
        </p:blipFill>
        <p:spPr>
          <a:xfrm>
            <a:off x="7034409" y="-188185"/>
            <a:ext cx="2358103" cy="2073248"/>
          </a:xfrm>
          <a:prstGeom prst="rect">
            <a:avLst/>
          </a:prstGeom>
        </p:spPr>
      </p:pic>
    </p:spTree>
    <p:extLst>
      <p:ext uri="{BB962C8B-B14F-4D97-AF65-F5344CB8AC3E}">
        <p14:creationId xmlns:p14="http://schemas.microsoft.com/office/powerpoint/2010/main" val="265718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9E71DCF3-0DB8-C387-A51D-DEAFC6C9AF9B}"/>
              </a:ext>
            </a:extLst>
          </p:cNvPr>
          <p:cNvPicPr>
            <a:picLocks noGrp="1" noChangeAspect="1"/>
          </p:cNvPicPr>
          <p:nvPr>
            <p:ph idx="1"/>
          </p:nvPr>
        </p:nvPicPr>
        <p:blipFill>
          <a:blip r:embed="rId2"/>
          <a:stretch>
            <a:fillRect/>
          </a:stretch>
        </p:blipFill>
        <p:spPr>
          <a:xfrm>
            <a:off x="2429934" y="300376"/>
            <a:ext cx="9762066" cy="1729890"/>
          </a:xfrm>
        </p:spPr>
      </p:pic>
      <p:pic>
        <p:nvPicPr>
          <p:cNvPr id="7" name="圖片 6">
            <a:extLst>
              <a:ext uri="{FF2B5EF4-FFF2-40B4-BE49-F238E27FC236}">
                <a16:creationId xmlns:a16="http://schemas.microsoft.com/office/drawing/2014/main" id="{A59063D1-1FFE-2D06-4F73-A45B58EC73B5}"/>
              </a:ext>
            </a:extLst>
          </p:cNvPr>
          <p:cNvPicPr>
            <a:picLocks noChangeAspect="1"/>
          </p:cNvPicPr>
          <p:nvPr/>
        </p:nvPicPr>
        <p:blipFill>
          <a:blip r:embed="rId3"/>
          <a:stretch>
            <a:fillRect/>
          </a:stretch>
        </p:blipFill>
        <p:spPr>
          <a:xfrm>
            <a:off x="4107863" y="2323172"/>
            <a:ext cx="7139703" cy="3971196"/>
          </a:xfrm>
          <a:prstGeom prst="rect">
            <a:avLst/>
          </a:prstGeom>
        </p:spPr>
      </p:pic>
      <p:sp>
        <p:nvSpPr>
          <p:cNvPr id="8" name="文字方塊 7">
            <a:extLst>
              <a:ext uri="{FF2B5EF4-FFF2-40B4-BE49-F238E27FC236}">
                <a16:creationId xmlns:a16="http://schemas.microsoft.com/office/drawing/2014/main" id="{252E6809-8957-CCF7-917D-CC870B094C5E}"/>
              </a:ext>
            </a:extLst>
          </p:cNvPr>
          <p:cNvSpPr txBox="1"/>
          <p:nvPr/>
        </p:nvSpPr>
        <p:spPr>
          <a:xfrm>
            <a:off x="225050" y="4600296"/>
            <a:ext cx="4409767" cy="1200329"/>
          </a:xfrm>
          <a:prstGeom prst="rect">
            <a:avLst/>
          </a:prstGeom>
          <a:noFill/>
        </p:spPr>
        <p:txBody>
          <a:bodyPr wrap="square" rtlCol="0">
            <a:spAutoFit/>
          </a:bodyPr>
          <a:lstStyle/>
          <a:p>
            <a:r>
              <a:rPr lang="en-US" altLang="zh-TW" sz="2400" dirty="0"/>
              <a:t>The best resolution on this dataset are the </a:t>
            </a:r>
            <a:r>
              <a:rPr lang="en-US" altLang="zh-TW" sz="2400" dirty="0" err="1"/>
              <a:t>cnrm</a:t>
            </a:r>
            <a:r>
              <a:rPr lang="en-US" altLang="zh-TW" sz="2400" dirty="0"/>
              <a:t> we use(50km)</a:t>
            </a:r>
            <a:endParaRPr lang="zh-TW" altLang="en-US" sz="2400" dirty="0"/>
          </a:p>
        </p:txBody>
      </p:sp>
      <p:sp>
        <p:nvSpPr>
          <p:cNvPr id="9" name="文字方塊 8">
            <a:extLst>
              <a:ext uri="{FF2B5EF4-FFF2-40B4-BE49-F238E27FC236}">
                <a16:creationId xmlns:a16="http://schemas.microsoft.com/office/drawing/2014/main" id="{50ECD2B4-49F1-6129-6023-1225DF6AA23A}"/>
              </a:ext>
            </a:extLst>
          </p:cNvPr>
          <p:cNvSpPr txBox="1"/>
          <p:nvPr/>
        </p:nvSpPr>
        <p:spPr>
          <a:xfrm>
            <a:off x="281197" y="1537389"/>
            <a:ext cx="3103687" cy="1200329"/>
          </a:xfrm>
          <a:prstGeom prst="rect">
            <a:avLst/>
          </a:prstGeom>
          <a:noFill/>
        </p:spPr>
        <p:txBody>
          <a:bodyPr wrap="square" rtlCol="0">
            <a:spAutoFit/>
          </a:bodyPr>
          <a:lstStyle/>
          <a:p>
            <a:r>
              <a:rPr lang="en-US" altLang="zh-TW" sz="2400" dirty="0"/>
              <a:t>Use </a:t>
            </a:r>
            <a:r>
              <a:rPr lang="en-GB" altLang="zh-TW" sz="2400" dirty="0"/>
              <a:t>ESGF variable tables to check the id of variables</a:t>
            </a:r>
            <a:endParaRPr lang="zh-TW" altLang="en-US" sz="2400" dirty="0"/>
          </a:p>
        </p:txBody>
      </p:sp>
    </p:spTree>
    <p:extLst>
      <p:ext uri="{BB962C8B-B14F-4D97-AF65-F5344CB8AC3E}">
        <p14:creationId xmlns:p14="http://schemas.microsoft.com/office/powerpoint/2010/main" val="387579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C43A2C-E096-EE8D-5859-9802E7915998}"/>
              </a:ext>
            </a:extLst>
          </p:cNvPr>
          <p:cNvSpPr>
            <a:spLocks noGrp="1"/>
          </p:cNvSpPr>
          <p:nvPr>
            <p:ph type="title"/>
          </p:nvPr>
        </p:nvSpPr>
        <p:spPr>
          <a:xfrm>
            <a:off x="969460" y="-650248"/>
            <a:ext cx="10058400" cy="1450757"/>
          </a:xfrm>
        </p:spPr>
        <p:txBody>
          <a:bodyPr/>
          <a:lstStyle/>
          <a:p>
            <a:r>
              <a:rPr lang="en-US" altLang="zh-TW" dirty="0"/>
              <a:t>Plot comparison</a:t>
            </a:r>
            <a:endParaRPr lang="zh-TW" altLang="en-US" dirty="0"/>
          </a:p>
        </p:txBody>
      </p:sp>
      <p:sp>
        <p:nvSpPr>
          <p:cNvPr id="3" name="內容版面配置區 2">
            <a:extLst>
              <a:ext uri="{FF2B5EF4-FFF2-40B4-BE49-F238E27FC236}">
                <a16:creationId xmlns:a16="http://schemas.microsoft.com/office/drawing/2014/main" id="{F6F9CEAF-E1EC-FF30-0E11-E999FD711A7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898C6F6-4F2E-C9D4-5C4D-C9D692DBACDA}"/>
              </a:ext>
            </a:extLst>
          </p:cNvPr>
          <p:cNvPicPr>
            <a:picLocks noChangeAspect="1"/>
          </p:cNvPicPr>
          <p:nvPr/>
        </p:nvPicPr>
        <p:blipFill>
          <a:blip r:embed="rId2"/>
          <a:stretch>
            <a:fillRect/>
          </a:stretch>
        </p:blipFill>
        <p:spPr>
          <a:xfrm>
            <a:off x="133470" y="861514"/>
            <a:ext cx="5730737" cy="6340389"/>
          </a:xfrm>
          <a:prstGeom prst="rect">
            <a:avLst/>
          </a:prstGeom>
        </p:spPr>
      </p:pic>
      <p:pic>
        <p:nvPicPr>
          <p:cNvPr id="7" name="圖片 6">
            <a:extLst>
              <a:ext uri="{FF2B5EF4-FFF2-40B4-BE49-F238E27FC236}">
                <a16:creationId xmlns:a16="http://schemas.microsoft.com/office/drawing/2014/main" id="{B38B3BCB-63C6-5B0E-76E1-572B8E8363A8}"/>
              </a:ext>
            </a:extLst>
          </p:cNvPr>
          <p:cNvPicPr>
            <a:picLocks noChangeAspect="1"/>
          </p:cNvPicPr>
          <p:nvPr/>
        </p:nvPicPr>
        <p:blipFill>
          <a:blip r:embed="rId3"/>
          <a:stretch>
            <a:fillRect/>
          </a:stretch>
        </p:blipFill>
        <p:spPr>
          <a:xfrm>
            <a:off x="5998659" y="622570"/>
            <a:ext cx="5563082" cy="6226080"/>
          </a:xfrm>
          <a:prstGeom prst="rect">
            <a:avLst/>
          </a:prstGeom>
        </p:spPr>
      </p:pic>
      <p:sp>
        <p:nvSpPr>
          <p:cNvPr id="8" name="文字方塊 7">
            <a:extLst>
              <a:ext uri="{FF2B5EF4-FFF2-40B4-BE49-F238E27FC236}">
                <a16:creationId xmlns:a16="http://schemas.microsoft.com/office/drawing/2014/main" id="{362C05E5-361B-BA64-7858-BCCD9948B810}"/>
              </a:ext>
            </a:extLst>
          </p:cNvPr>
          <p:cNvSpPr txBox="1"/>
          <p:nvPr/>
        </p:nvSpPr>
        <p:spPr>
          <a:xfrm>
            <a:off x="1298594" y="5699266"/>
            <a:ext cx="2566219" cy="461665"/>
          </a:xfrm>
          <a:prstGeom prst="rect">
            <a:avLst/>
          </a:prstGeom>
          <a:noFill/>
        </p:spPr>
        <p:txBody>
          <a:bodyPr wrap="square" rtlCol="0">
            <a:spAutoFit/>
          </a:bodyPr>
          <a:lstStyle/>
          <a:p>
            <a:r>
              <a:rPr lang="en-US" altLang="zh-TW" sz="2400" dirty="0"/>
              <a:t>0.5*0.5, </a:t>
            </a:r>
            <a:r>
              <a:rPr lang="en-US" altLang="zh-TW" sz="2400" dirty="0" err="1"/>
              <a:t>cnrm</a:t>
            </a:r>
            <a:endParaRPr lang="zh-TW" altLang="en-US" sz="2400" dirty="0"/>
          </a:p>
        </p:txBody>
      </p:sp>
      <p:sp>
        <p:nvSpPr>
          <p:cNvPr id="9" name="文字方塊 8">
            <a:extLst>
              <a:ext uri="{FF2B5EF4-FFF2-40B4-BE49-F238E27FC236}">
                <a16:creationId xmlns:a16="http://schemas.microsoft.com/office/drawing/2014/main" id="{395C9AF8-D77A-EB12-9AB5-519DCD7E77E0}"/>
              </a:ext>
            </a:extLst>
          </p:cNvPr>
          <p:cNvSpPr txBox="1"/>
          <p:nvPr/>
        </p:nvSpPr>
        <p:spPr>
          <a:xfrm>
            <a:off x="6483639" y="5537935"/>
            <a:ext cx="4409767" cy="1200329"/>
          </a:xfrm>
          <a:prstGeom prst="rect">
            <a:avLst/>
          </a:prstGeom>
          <a:noFill/>
        </p:spPr>
        <p:txBody>
          <a:bodyPr wrap="square" rtlCol="0">
            <a:spAutoFit/>
          </a:bodyPr>
          <a:lstStyle/>
          <a:p>
            <a:r>
              <a:rPr lang="en-US" altLang="zh-TW" sz="2400" dirty="0"/>
              <a:t>1*1.25, </a:t>
            </a:r>
            <a:r>
              <a:rPr lang="en-US" altLang="zh-TW" sz="2400" dirty="0" err="1"/>
              <a:t>gfdl</a:t>
            </a:r>
            <a:r>
              <a:rPr lang="en-US" altLang="zh-TW" sz="2400" dirty="0"/>
              <a:t>(claimed to have 0.5*0.25, I may get the wrong dataset)</a:t>
            </a:r>
            <a:endParaRPr lang="zh-TW" altLang="en-US" sz="2400" dirty="0"/>
          </a:p>
        </p:txBody>
      </p:sp>
    </p:spTree>
    <p:extLst>
      <p:ext uri="{BB962C8B-B14F-4D97-AF65-F5344CB8AC3E}">
        <p14:creationId xmlns:p14="http://schemas.microsoft.com/office/powerpoint/2010/main" val="331149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5F575D5-65B5-83C1-66D3-E0281AA7EC13}"/>
              </a:ext>
            </a:extLst>
          </p:cNvPr>
          <p:cNvSpPr>
            <a:spLocks noGrp="1"/>
          </p:cNvSpPr>
          <p:nvPr>
            <p:ph idx="1"/>
          </p:nvPr>
        </p:nvSpPr>
        <p:spPr>
          <a:xfrm>
            <a:off x="6459794" y="0"/>
            <a:ext cx="4695886" cy="4023360"/>
          </a:xfrm>
        </p:spPr>
        <p:txBody>
          <a:bodyPr>
            <a:normAutofit lnSpcReduction="10000"/>
          </a:bodyPr>
          <a:lstStyle/>
          <a:p>
            <a:r>
              <a:rPr lang="en-US" altLang="zh-TW" dirty="0"/>
              <a:t>Model: </a:t>
            </a:r>
            <a:r>
              <a:rPr lang="en-GB" altLang="zh-TW" dirty="0"/>
              <a:t>TaiESM1, develop by </a:t>
            </a:r>
            <a:r>
              <a:rPr lang="en-GB" altLang="zh-TW" dirty="0" err="1"/>
              <a:t>taiwan</a:t>
            </a:r>
            <a:r>
              <a:rPr lang="en-GB" altLang="zh-TW" dirty="0"/>
              <a:t>,  base on </a:t>
            </a:r>
            <a:r>
              <a:rPr lang="en-GB" altLang="zh-TW" dirty="0" err="1"/>
              <a:t>cesm</a:t>
            </a:r>
            <a:r>
              <a:rPr lang="en-GB" altLang="zh-TW" dirty="0"/>
              <a:t>, 1*1.25</a:t>
            </a:r>
          </a:p>
          <a:p>
            <a:r>
              <a:rPr lang="zh-TW" altLang="en-US" dirty="0"/>
              <a:t>團隊以台灣的名義，以</a:t>
            </a:r>
            <a:r>
              <a:rPr lang="en-US" altLang="zh-TW" dirty="0"/>
              <a:t>TaiESM1</a:t>
            </a:r>
            <a:r>
              <a:rPr lang="zh-TW" altLang="en-US" dirty="0"/>
              <a:t>與</a:t>
            </a:r>
            <a:r>
              <a:rPr lang="en-US" altLang="zh-TW" dirty="0" err="1"/>
              <a:t>HiRAM</a:t>
            </a:r>
            <a:r>
              <a:rPr lang="zh-TW" altLang="en-US" dirty="0"/>
              <a:t>參與第</a:t>
            </a:r>
            <a:r>
              <a:rPr lang="en-US" altLang="zh-TW" dirty="0"/>
              <a:t>6</a:t>
            </a:r>
            <a:r>
              <a:rPr lang="zh-TW" altLang="en-US" dirty="0"/>
              <a:t>期耦合模式比對計畫</a:t>
            </a:r>
            <a:r>
              <a:rPr lang="en-US" altLang="zh-TW" dirty="0"/>
              <a:t>CMIP6</a:t>
            </a:r>
            <a:r>
              <a:rPr lang="zh-TW" altLang="en-US" dirty="0"/>
              <a:t>，該計畫為</a:t>
            </a:r>
            <a:r>
              <a:rPr lang="en-US" altLang="zh-TW" dirty="0"/>
              <a:t>IPCC AR6</a:t>
            </a:r>
            <a:r>
              <a:rPr lang="zh-TW" altLang="en-US" dirty="0"/>
              <a:t>報告所採用的科學基礎，證明我國發展的氣象模擬模式在</a:t>
            </a:r>
            <a:r>
              <a:rPr lang="en-US" altLang="zh-TW" dirty="0"/>
              <a:t>40</a:t>
            </a:r>
            <a:r>
              <a:rPr lang="zh-TW" altLang="en-US" dirty="0"/>
              <a:t>個國家地區提出的模式中，根據計算積分和日本氣象廳相當，優於韓國、中國等所提出的模式。</a:t>
            </a:r>
          </a:p>
          <a:p>
            <a:br>
              <a:rPr lang="zh-TW" altLang="en-US" dirty="0"/>
            </a:br>
            <a:r>
              <a:rPr lang="zh-TW" altLang="en-US" dirty="0"/>
              <a:t>與原型</a:t>
            </a:r>
            <a:r>
              <a:rPr lang="en-US" altLang="zh-TW" dirty="0"/>
              <a:t>CESM</a:t>
            </a:r>
            <a:r>
              <a:rPr lang="zh-TW" altLang="en-US" dirty="0"/>
              <a:t>相比，</a:t>
            </a:r>
            <a:r>
              <a:rPr lang="en-US" altLang="zh-TW" dirty="0" err="1"/>
              <a:t>TaiESM</a:t>
            </a:r>
            <a:r>
              <a:rPr lang="zh-TW" altLang="en-US" dirty="0"/>
              <a:t>主要升級的地方在於「對流與雲」、「雲與氣膠」、「地形與輻射」、「海氣交互作用」等幾個部分</a:t>
            </a:r>
            <a:endParaRPr lang="en-GB" altLang="zh-TW" dirty="0"/>
          </a:p>
          <a:p>
            <a:endParaRPr lang="zh-TW" altLang="en-US" dirty="0"/>
          </a:p>
        </p:txBody>
      </p:sp>
      <p:pic>
        <p:nvPicPr>
          <p:cNvPr id="5" name="圖片 4">
            <a:extLst>
              <a:ext uri="{FF2B5EF4-FFF2-40B4-BE49-F238E27FC236}">
                <a16:creationId xmlns:a16="http://schemas.microsoft.com/office/drawing/2014/main" id="{827DCEAB-3585-AE5B-EDEF-6851F805D20D}"/>
              </a:ext>
            </a:extLst>
          </p:cNvPr>
          <p:cNvPicPr>
            <a:picLocks noChangeAspect="1"/>
          </p:cNvPicPr>
          <p:nvPr/>
        </p:nvPicPr>
        <p:blipFill>
          <a:blip r:embed="rId2"/>
          <a:stretch>
            <a:fillRect/>
          </a:stretch>
        </p:blipFill>
        <p:spPr>
          <a:xfrm>
            <a:off x="-89954" y="-69709"/>
            <a:ext cx="5410669" cy="6210838"/>
          </a:xfrm>
          <a:prstGeom prst="rect">
            <a:avLst/>
          </a:prstGeom>
        </p:spPr>
      </p:pic>
      <p:sp>
        <p:nvSpPr>
          <p:cNvPr id="6" name="內容版面配置區 2">
            <a:extLst>
              <a:ext uri="{FF2B5EF4-FFF2-40B4-BE49-F238E27FC236}">
                <a16:creationId xmlns:a16="http://schemas.microsoft.com/office/drawing/2014/main" id="{F5ADE716-FC62-40DD-92DC-DBDDF1849E95}"/>
              </a:ext>
            </a:extLst>
          </p:cNvPr>
          <p:cNvSpPr txBox="1">
            <a:spLocks/>
          </p:cNvSpPr>
          <p:nvPr/>
        </p:nvSpPr>
        <p:spPr>
          <a:xfrm>
            <a:off x="6871287" y="4581831"/>
            <a:ext cx="4695886" cy="11572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TW" dirty="0"/>
              <a:t>The comparison between models are not so good, but it still has some comparable parts, when apply to the contour map</a:t>
            </a:r>
          </a:p>
          <a:p>
            <a:endParaRPr lang="zh-TW" altLang="en-US" dirty="0"/>
          </a:p>
        </p:txBody>
      </p:sp>
    </p:spTree>
    <p:extLst>
      <p:ext uri="{BB962C8B-B14F-4D97-AF65-F5344CB8AC3E}">
        <p14:creationId xmlns:p14="http://schemas.microsoft.com/office/powerpoint/2010/main" val="3909287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F11AD-8D84-F5A3-1318-3101D903CE5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B30A213-00D2-DDFE-A3BB-C5C04AF361D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4DBDB93-6997-3331-4FC6-52F7F08365BC}"/>
              </a:ext>
            </a:extLst>
          </p:cNvPr>
          <p:cNvPicPr>
            <a:picLocks noChangeAspect="1"/>
          </p:cNvPicPr>
          <p:nvPr/>
        </p:nvPicPr>
        <p:blipFill>
          <a:blip r:embed="rId2"/>
          <a:stretch>
            <a:fillRect/>
          </a:stretch>
        </p:blipFill>
        <p:spPr>
          <a:xfrm>
            <a:off x="319539" y="135782"/>
            <a:ext cx="5776461" cy="6271803"/>
          </a:xfrm>
          <a:prstGeom prst="rect">
            <a:avLst/>
          </a:prstGeom>
        </p:spPr>
      </p:pic>
      <p:pic>
        <p:nvPicPr>
          <p:cNvPr id="7" name="圖片 6">
            <a:extLst>
              <a:ext uri="{FF2B5EF4-FFF2-40B4-BE49-F238E27FC236}">
                <a16:creationId xmlns:a16="http://schemas.microsoft.com/office/drawing/2014/main" id="{32D9C18A-CEE3-3DB9-AE07-1EB868D1C292}"/>
              </a:ext>
            </a:extLst>
          </p:cNvPr>
          <p:cNvPicPr>
            <a:picLocks noChangeAspect="1"/>
          </p:cNvPicPr>
          <p:nvPr/>
        </p:nvPicPr>
        <p:blipFill>
          <a:blip r:embed="rId3"/>
          <a:stretch>
            <a:fillRect/>
          </a:stretch>
        </p:blipFill>
        <p:spPr>
          <a:xfrm>
            <a:off x="6294138" y="162453"/>
            <a:ext cx="5578323" cy="6218459"/>
          </a:xfrm>
          <a:prstGeom prst="rect">
            <a:avLst/>
          </a:prstGeom>
        </p:spPr>
      </p:pic>
      <p:sp>
        <p:nvSpPr>
          <p:cNvPr id="8" name="文字方塊 7">
            <a:extLst>
              <a:ext uri="{FF2B5EF4-FFF2-40B4-BE49-F238E27FC236}">
                <a16:creationId xmlns:a16="http://schemas.microsoft.com/office/drawing/2014/main" id="{624BCBCF-50C8-2ECA-7BB7-405ED8EEA00B}"/>
              </a:ext>
            </a:extLst>
          </p:cNvPr>
          <p:cNvSpPr txBox="1"/>
          <p:nvPr/>
        </p:nvSpPr>
        <p:spPr>
          <a:xfrm>
            <a:off x="895472" y="5746635"/>
            <a:ext cx="2566219" cy="461665"/>
          </a:xfrm>
          <a:prstGeom prst="rect">
            <a:avLst/>
          </a:prstGeom>
          <a:noFill/>
        </p:spPr>
        <p:txBody>
          <a:bodyPr wrap="square" rtlCol="0">
            <a:spAutoFit/>
          </a:bodyPr>
          <a:lstStyle/>
          <a:p>
            <a:r>
              <a:rPr lang="en-US" altLang="zh-TW" sz="2400" dirty="0" err="1"/>
              <a:t>gfdl</a:t>
            </a:r>
            <a:endParaRPr lang="zh-TW" altLang="en-US" sz="2400" dirty="0"/>
          </a:p>
        </p:txBody>
      </p:sp>
      <p:sp>
        <p:nvSpPr>
          <p:cNvPr id="9" name="文字方塊 8">
            <a:extLst>
              <a:ext uri="{FF2B5EF4-FFF2-40B4-BE49-F238E27FC236}">
                <a16:creationId xmlns:a16="http://schemas.microsoft.com/office/drawing/2014/main" id="{D32AA2A0-3539-C797-8DA0-8925C39A2A5B}"/>
              </a:ext>
            </a:extLst>
          </p:cNvPr>
          <p:cNvSpPr txBox="1"/>
          <p:nvPr/>
        </p:nvSpPr>
        <p:spPr>
          <a:xfrm>
            <a:off x="7517497" y="5445842"/>
            <a:ext cx="2566219" cy="461665"/>
          </a:xfrm>
          <a:prstGeom prst="rect">
            <a:avLst/>
          </a:prstGeom>
          <a:noFill/>
        </p:spPr>
        <p:txBody>
          <a:bodyPr wrap="square" rtlCol="0">
            <a:spAutoFit/>
          </a:bodyPr>
          <a:lstStyle/>
          <a:p>
            <a:r>
              <a:rPr lang="en-US" altLang="zh-TW" sz="2400" dirty="0"/>
              <a:t>taiesm1</a:t>
            </a:r>
            <a:endParaRPr lang="zh-TW" altLang="en-US" sz="2400" dirty="0"/>
          </a:p>
        </p:txBody>
      </p:sp>
    </p:spTree>
    <p:extLst>
      <p:ext uri="{BB962C8B-B14F-4D97-AF65-F5344CB8AC3E}">
        <p14:creationId xmlns:p14="http://schemas.microsoft.com/office/powerpoint/2010/main" val="396341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794B92-7B58-E777-3572-6D11DFA6A65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891968-F23D-D06D-E870-4332E5AC184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D0E8107-078E-50D6-62B4-F5E6CDE048E1}"/>
              </a:ext>
            </a:extLst>
          </p:cNvPr>
          <p:cNvPicPr>
            <a:picLocks noChangeAspect="1"/>
          </p:cNvPicPr>
          <p:nvPr/>
        </p:nvPicPr>
        <p:blipFill>
          <a:blip r:embed="rId2"/>
          <a:stretch>
            <a:fillRect/>
          </a:stretch>
        </p:blipFill>
        <p:spPr>
          <a:xfrm>
            <a:off x="239786" y="437891"/>
            <a:ext cx="5616427" cy="5982218"/>
          </a:xfrm>
          <a:prstGeom prst="rect">
            <a:avLst/>
          </a:prstGeom>
        </p:spPr>
      </p:pic>
      <p:pic>
        <p:nvPicPr>
          <p:cNvPr id="7" name="圖片 6">
            <a:extLst>
              <a:ext uri="{FF2B5EF4-FFF2-40B4-BE49-F238E27FC236}">
                <a16:creationId xmlns:a16="http://schemas.microsoft.com/office/drawing/2014/main" id="{0539EC75-6CD7-7F24-8118-30A39EAE58FF}"/>
              </a:ext>
            </a:extLst>
          </p:cNvPr>
          <p:cNvPicPr>
            <a:picLocks noChangeAspect="1"/>
          </p:cNvPicPr>
          <p:nvPr/>
        </p:nvPicPr>
        <p:blipFill>
          <a:blip r:embed="rId3"/>
          <a:stretch>
            <a:fillRect/>
          </a:stretch>
        </p:blipFill>
        <p:spPr>
          <a:xfrm>
            <a:off x="6126480" y="437891"/>
            <a:ext cx="5570703" cy="5890770"/>
          </a:xfrm>
          <a:prstGeom prst="rect">
            <a:avLst/>
          </a:prstGeom>
        </p:spPr>
      </p:pic>
    </p:spTree>
    <p:extLst>
      <p:ext uri="{BB962C8B-B14F-4D97-AF65-F5344CB8AC3E}">
        <p14:creationId xmlns:p14="http://schemas.microsoft.com/office/powerpoint/2010/main" val="21135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226BB4-94B5-B8DB-BA16-080807FD974A}"/>
              </a:ext>
            </a:extLst>
          </p:cNvPr>
          <p:cNvSpPr>
            <a:spLocks noGrp="1"/>
          </p:cNvSpPr>
          <p:nvPr>
            <p:ph type="title"/>
          </p:nvPr>
        </p:nvSpPr>
        <p:spPr/>
        <p:txBody>
          <a:bodyPr/>
          <a:lstStyle/>
          <a:p>
            <a:r>
              <a:rPr lang="en-US" altLang="zh-TW" dirty="0"/>
              <a:t>Masked contour map</a:t>
            </a:r>
            <a:endParaRPr lang="zh-TW" altLang="en-US" dirty="0"/>
          </a:p>
        </p:txBody>
      </p:sp>
      <p:pic>
        <p:nvPicPr>
          <p:cNvPr id="5" name="內容版面配置區 4">
            <a:extLst>
              <a:ext uri="{FF2B5EF4-FFF2-40B4-BE49-F238E27FC236}">
                <a16:creationId xmlns:a16="http://schemas.microsoft.com/office/drawing/2014/main" id="{E3E2673E-49CA-CE0D-F23E-7F66EB83BA55}"/>
              </a:ext>
            </a:extLst>
          </p:cNvPr>
          <p:cNvPicPr>
            <a:picLocks noGrp="1" noChangeAspect="1"/>
          </p:cNvPicPr>
          <p:nvPr>
            <p:ph idx="1"/>
          </p:nvPr>
        </p:nvPicPr>
        <p:blipFill>
          <a:blip r:embed="rId2"/>
          <a:stretch>
            <a:fillRect/>
          </a:stretch>
        </p:blipFill>
        <p:spPr>
          <a:xfrm>
            <a:off x="1172888" y="1895425"/>
            <a:ext cx="4359824" cy="4022725"/>
          </a:xfrm>
        </p:spPr>
      </p:pic>
    </p:spTree>
    <p:extLst>
      <p:ext uri="{BB962C8B-B14F-4D97-AF65-F5344CB8AC3E}">
        <p14:creationId xmlns:p14="http://schemas.microsoft.com/office/powerpoint/2010/main" val="4027645805"/>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844</TotalTime>
  <Words>1361</Words>
  <Application>Microsoft Office PowerPoint</Application>
  <PresentationFormat>寬螢幕</PresentationFormat>
  <Paragraphs>121</Paragraphs>
  <Slides>26</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26</vt:i4>
      </vt:variant>
    </vt:vector>
  </HeadingPairs>
  <TitlesOfParts>
    <vt:vector size="30" baseType="lpstr">
      <vt:lpstr>Calibri</vt:lpstr>
      <vt:lpstr>Calibri Light</vt:lpstr>
      <vt:lpstr>Wingdings</vt:lpstr>
      <vt:lpstr>回顧</vt:lpstr>
      <vt:lpstr>week3</vt:lpstr>
      <vt:lpstr>Rewind week2</vt:lpstr>
      <vt:lpstr>Solar atlas</vt:lpstr>
      <vt:lpstr>PowerPoint 簡報</vt:lpstr>
      <vt:lpstr>Plot comparison</vt:lpstr>
      <vt:lpstr>PowerPoint 簡報</vt:lpstr>
      <vt:lpstr>PowerPoint 簡報</vt:lpstr>
      <vt:lpstr>PowerPoint 簡報</vt:lpstr>
      <vt:lpstr>Masked contour map</vt:lpstr>
      <vt:lpstr>Plot comparison (w ERA5)</vt:lpstr>
      <vt:lpstr>Plot comparison (w ERA5)</vt:lpstr>
      <vt:lpstr>Plot comparison (w ERA5)</vt:lpstr>
      <vt:lpstr>Seasonal analysis (cnrm)</vt:lpstr>
      <vt:lpstr>PowerPoint 簡報</vt:lpstr>
      <vt:lpstr>PowerPoint 簡報</vt:lpstr>
      <vt:lpstr>Power generation</vt:lpstr>
      <vt:lpstr>Solar power plant data</vt:lpstr>
      <vt:lpstr>Rsds and pv out</vt:lpstr>
      <vt:lpstr>Sdsr x optimal angle</vt:lpstr>
      <vt:lpstr>Overview:downscaling/ interpolation Effect on Solar Power Potential</vt:lpstr>
      <vt:lpstr>Downscaling v.s. Spatial Interpolation</vt:lpstr>
      <vt:lpstr>A physical downscaling algorithm for the generation of high-resolution spatiotemporal solar irradiance data</vt:lpstr>
      <vt:lpstr>A simple approach to the synthetic generation of solar irradiance time series with high temporal resolution</vt:lpstr>
      <vt:lpstr>Challenges encountered </vt:lpstr>
      <vt:lpstr>Topics wanna discuss</vt:lpstr>
      <vt:lpstr>Planned progress and expected outcomes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軒愷 張</dc:creator>
  <cp:lastModifiedBy>軒愷 張</cp:lastModifiedBy>
  <cp:revision>1</cp:revision>
  <dcterms:created xsi:type="dcterms:W3CDTF">2025-07-01T07:40:08Z</dcterms:created>
  <dcterms:modified xsi:type="dcterms:W3CDTF">2025-07-02T06:40:14Z</dcterms:modified>
</cp:coreProperties>
</file>